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557" r:id="rId2"/>
    <p:sldId id="292" r:id="rId3"/>
    <p:sldId id="940" r:id="rId4"/>
    <p:sldId id="529" r:id="rId5"/>
    <p:sldId id="930" r:id="rId6"/>
    <p:sldId id="571" r:id="rId7"/>
    <p:sldId id="267" r:id="rId8"/>
    <p:sldId id="584" r:id="rId9"/>
    <p:sldId id="913" r:id="rId10"/>
    <p:sldId id="585" r:id="rId11"/>
    <p:sldId id="577" r:id="rId12"/>
    <p:sldId id="576" r:id="rId13"/>
    <p:sldId id="917" r:id="rId14"/>
    <p:sldId id="580" r:id="rId15"/>
    <p:sldId id="586" r:id="rId16"/>
    <p:sldId id="587" r:id="rId17"/>
    <p:sldId id="932" r:id="rId18"/>
    <p:sldId id="933" r:id="rId19"/>
    <p:sldId id="935" r:id="rId20"/>
    <p:sldId id="934" r:id="rId21"/>
    <p:sldId id="936" r:id="rId22"/>
    <p:sldId id="937" r:id="rId23"/>
    <p:sldId id="939" r:id="rId24"/>
  </p:sldIdLst>
  <p:sldSz cx="12192000" cy="6858000"/>
  <p:notesSz cx="12192000" cy="6858000"/>
  <p:embeddedFontLst>
    <p:embeddedFont>
      <p:font typeface="Agency FB" panose="020B0503020202020204" pitchFamily="34" charset="0"/>
      <p:regular r:id="rId26"/>
      <p:bold r:id="rId27"/>
    </p:embeddedFon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等线" panose="02010600030101010101" pitchFamily="2" charset="-122"/>
      <p:regular r:id="rId33"/>
      <p:bold r:id="rId34"/>
    </p:embeddedFont>
    <p:embeddedFont>
      <p:font typeface="华文行楷" panose="02010800040101010101" pitchFamily="2" charset="-122"/>
      <p:regular r:id="rId35"/>
    </p:embeddedFont>
    <p:embeddedFont>
      <p:font typeface="微软雅黑" panose="020B0503020204020204" pitchFamily="34" charset="-122"/>
      <p:regular r:id="rId36"/>
      <p:bold r:id="rId37"/>
    </p:embeddedFont>
    <p:embeddedFont>
      <p:font typeface="微软雅黑 Light" panose="020B0502040204020203" pitchFamily="34" charset="-122"/>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页" id="{C55E9818-63F8-4CAA-936D-9547A7DDEFDD}">
          <p14:sldIdLst>
            <p14:sldId id="557"/>
            <p14:sldId id="292"/>
            <p14:sldId id="940"/>
            <p14:sldId id="529"/>
            <p14:sldId id="930"/>
            <p14:sldId id="571"/>
            <p14:sldId id="267"/>
            <p14:sldId id="584"/>
            <p14:sldId id="913"/>
            <p14:sldId id="585"/>
            <p14:sldId id="577"/>
            <p14:sldId id="576"/>
            <p14:sldId id="917"/>
            <p14:sldId id="580"/>
            <p14:sldId id="586"/>
            <p14:sldId id="587"/>
            <p14:sldId id="932"/>
            <p14:sldId id="933"/>
            <p14:sldId id="935"/>
            <p14:sldId id="934"/>
            <p14:sldId id="936"/>
            <p14:sldId id="937"/>
            <p14:sldId id="939"/>
          </p14:sldIdLst>
        </p14:section>
      </p14:sectionLst>
    </p:ext>
    <p:ext uri="{EFAFB233-063F-42B5-8137-9DF3F51BA10A}">
      <p15:sldGuideLst xmlns:p15="http://schemas.microsoft.com/office/powerpoint/2012/main">
        <p15:guide id="1" orient="horz" pos="2904" userDrawn="1">
          <p15:clr>
            <a:srgbClr val="A4A3A4"/>
          </p15:clr>
        </p15:guide>
        <p15:guide id="2" pos="20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nie" initials="Y" lastIdx="1" clrIdx="0"/>
  <p:cmAuthor id="6" name="Yurilly" initials="A" lastIdx="2"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B2A7"/>
    <a:srgbClr val="4F80BD"/>
    <a:srgbClr val="FFC000"/>
    <a:srgbClr val="009944"/>
    <a:srgbClr val="F7F9F6"/>
    <a:srgbClr val="009D46"/>
    <a:srgbClr val="3AAF6E"/>
    <a:srgbClr val="4DB77C"/>
    <a:srgbClr val="009042"/>
    <a:srgbClr val="009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71" autoAdjust="0"/>
    <p:restoredTop sz="81648" autoAdjust="0"/>
  </p:normalViewPr>
  <p:slideViewPr>
    <p:cSldViewPr showGuides="1">
      <p:cViewPr varScale="1">
        <p:scale>
          <a:sx n="63" d="100"/>
          <a:sy n="63" d="100"/>
        </p:scale>
        <p:origin x="380" y="52"/>
      </p:cViewPr>
      <p:guideLst>
        <p:guide orient="horz" pos="2904"/>
        <p:guide pos="20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C61EFED-438D-4046-BACA-592B8EB6539B}" type="datetimeFigureOut">
              <a:rPr lang="zh-CN" altLang="en-US" smtClean="0"/>
              <a:t>2023/10/8</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E1D8779-CB4D-4A41-8BA0-56C33B6C45F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486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Pr>
        <a:solidFill>
          <a:schemeClr val="bg1">
            <a:alpha val="64999"/>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209" y="6327"/>
            <a:ext cx="12188390" cy="685800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base"/>
            <a:fld id="{BCEE6D10-4233-9D4F-BCBF-8897EC2E9BBA}" type="datetime1">
              <a:rPr lang="zh-CN" altLang="en-US" strike="noStrike" noProof="1" smtClean="0">
                <a:latin typeface="Calibri" panose="020F0502020204030204" pitchFamily="34" charset="0"/>
                <a:ea typeface="Microsoft JhengHei" panose="020B0604030504040204" charset="-120"/>
                <a:cs typeface="+mn-cs"/>
              </a:rPr>
              <a:t>2023/10/8</a:t>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base"/>
            <a:fld id="{BB28516B-07B0-4F53-8FA0-5B257665B8E2}" type="slidenum">
              <a:rPr lang="zh-CN" altLang="en-US" strike="noStrike" noProof="1" smtClean="0">
                <a:latin typeface="Calibri" panose="020F0502020204030204" pitchFamily="34" charset="0"/>
                <a:ea typeface="Microsoft JhengHei" panose="020B0604030504040204" charset="-120"/>
                <a:cs typeface="+mn-cs"/>
              </a:rPr>
              <a:t>‹#›</a:t>
            </a:fld>
            <a:endParaRPr lang="zh-CN" altLang="en-US" strike="noStrike" noProof="1"/>
          </a:p>
        </p:txBody>
      </p:sp>
      <p:sp>
        <p:nvSpPr>
          <p:cNvPr id="5" name="淘宝网Chenying0907出品 61"/>
          <p:cNvSpPr/>
          <p:nvPr userDrawn="1"/>
        </p:nvSpPr>
        <p:spPr>
          <a:xfrm>
            <a:off x="0" y="-1"/>
            <a:ext cx="12189599" cy="6676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zh-CN" altLang="en-US" sz="3600" strike="noStrike" noProof="1">
              <a:solidFill>
                <a:schemeClr val="bg1"/>
              </a:solidFill>
            </a:endParaRPr>
          </a:p>
        </p:txBody>
      </p:sp>
      <p:pic>
        <p:nvPicPr>
          <p:cNvPr id="6" name="图片 5" descr="卡通画&#10;&#10;中度可信度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5151" y="128301"/>
            <a:ext cx="1781319" cy="495037"/>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7" y="1"/>
            <a:ext cx="12178947"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C:\Users\Administrator\Pictures\PPT素材积累\Download Pics\front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09950"/>
            <a:ext cx="12192000" cy="34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 Single Corner Rectangle 8"/>
          <p:cNvSpPr/>
          <p:nvPr userDrawn="1"/>
        </p:nvSpPr>
        <p:spPr>
          <a:xfrm rot="10800000">
            <a:off x="0" y="-2"/>
            <a:ext cx="12192000" cy="3867152"/>
          </a:xfrm>
          <a:prstGeom prst="round1Rect">
            <a:avLst>
              <a:gd name="adj" fmla="val 1090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Calibri" panose="020F0502020204030204" pitchFamily="34" charset="0"/>
              <a:ea typeface="Microsoft JhengHei" panose="020B0604030504040204" charset="-120"/>
            </a:endParaRPr>
          </a:p>
        </p:txBody>
      </p:sp>
      <p:pic>
        <p:nvPicPr>
          <p:cNvPr id="2" name="图片 1"/>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7240" y="70539"/>
            <a:ext cx="3246461" cy="857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1209" y="6327"/>
            <a:ext cx="12188390" cy="6858000"/>
          </a:xfrm>
          <a:prstGeom prst="rect">
            <a:avLst/>
          </a:prstGeom>
        </p:spPr>
      </p:pic>
      <p:sp>
        <p:nvSpPr>
          <p:cNvPr id="3" name="内容占位符 2"/>
          <p:cNvSpPr>
            <a:spLocks noGrp="1"/>
          </p:cNvSpPr>
          <p:nvPr>
            <p:ph idx="1"/>
          </p:nvPr>
        </p:nvSpPr>
        <p:spPr>
          <a:xfrm>
            <a:off x="340665" y="1074057"/>
            <a:ext cx="11507988" cy="511628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页脚占位符 4"/>
          <p:cNvSpPr>
            <a:spLocks noGrp="1"/>
          </p:cNvSpPr>
          <p:nvPr>
            <p:ph type="ftr" sz="quarter" idx="11"/>
          </p:nvPr>
        </p:nvSpPr>
        <p:spPr>
          <a:xfrm>
            <a:off x="4035655" y="6312808"/>
            <a:ext cx="4114800" cy="365125"/>
          </a:xfrm>
        </p:spPr>
        <p:txBody>
          <a:bodyPr/>
          <a:lstStyle/>
          <a:p>
            <a:r>
              <a:rPr lang="zh-CN" altLang="en-US" dirty="0"/>
              <a:t>浙江和夏科技股份有限公司</a:t>
            </a:r>
          </a:p>
        </p:txBody>
      </p:sp>
      <p:sp>
        <p:nvSpPr>
          <p:cNvPr id="11" name="淘宝网Chenying0907出品 61"/>
          <p:cNvSpPr/>
          <p:nvPr userDrawn="1"/>
        </p:nvSpPr>
        <p:spPr>
          <a:xfrm>
            <a:off x="1771650" y="0"/>
            <a:ext cx="10420350" cy="65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zh-CN" altLang="en-US" sz="3600" strike="noStrike" noProof="1">
              <a:solidFill>
                <a:schemeClr val="bg1"/>
              </a:solidFill>
            </a:endParaRPr>
          </a:p>
        </p:txBody>
      </p:sp>
      <p:sp>
        <p:nvSpPr>
          <p:cNvPr id="12" name="淘宝网Chenying0907出品 61"/>
          <p:cNvSpPr/>
          <p:nvPr userDrawn="1"/>
        </p:nvSpPr>
        <p:spPr>
          <a:xfrm>
            <a:off x="0" y="-1"/>
            <a:ext cx="12189599" cy="6676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zh-CN" altLang="en-US" sz="3600" strike="noStrike" noProof="1">
              <a:solidFill>
                <a:schemeClr val="bg1"/>
              </a:solidFill>
            </a:endParaRPr>
          </a:p>
        </p:txBody>
      </p:sp>
      <p:pic>
        <p:nvPicPr>
          <p:cNvPr id="2" name="图片 1" descr="卡通画&#10;&#10;中度可信度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5151" y="128301"/>
            <a:ext cx="1781319" cy="49503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0791" y="287782"/>
            <a:ext cx="10998200" cy="391159"/>
          </a:xfrm>
          <a:prstGeom prst="rect">
            <a:avLst/>
          </a:prstGeom>
        </p:spPr>
        <p:txBody>
          <a:bodyPr wrap="square" lIns="0" tIns="0" rIns="0" bIns="0">
            <a:spAutoFit/>
          </a:bodyPr>
          <a:lstStyle>
            <a:lvl1pPr>
              <a:defRPr sz="2400" b="1" i="1">
                <a:solidFill>
                  <a:srgbClr val="252525"/>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a:xfrm>
            <a:off x="418744" y="1313688"/>
            <a:ext cx="11354511" cy="4043045"/>
          </a:xfrm>
          <a:prstGeom prst="rect">
            <a:avLst/>
          </a:prstGeom>
        </p:spPr>
        <p:txBody>
          <a:bodyPr wrap="square" lIns="0" tIns="0" rIns="0" bIns="0">
            <a:spAutoFit/>
          </a:bodyPr>
          <a:lstStyle>
            <a:lvl1pPr>
              <a:defRPr sz="4000" b="1" i="1">
                <a:solidFill>
                  <a:schemeClr val="tx1"/>
                </a:solidFill>
                <a:latin typeface="微软雅黑" panose="020B0503020204020204" charset="-122"/>
                <a:cs typeface="微软雅黑" panose="020B0503020204020204" charset="-122"/>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a:xfrm>
            <a:off x="11691366" y="6464985"/>
            <a:ext cx="128270" cy="178434"/>
          </a:xfrm>
          <a:prstGeom prst="rect">
            <a:avLst/>
          </a:prstGeom>
        </p:spPr>
        <p:txBody>
          <a:bodyPr wrap="square" lIns="0" tIns="0" rIns="0" bIns="0">
            <a:spAutoFit/>
          </a:bodyPr>
          <a:lstStyle>
            <a:lvl1pPr>
              <a:defRPr sz="1200" b="0" i="0">
                <a:solidFill>
                  <a:srgbClr val="888888"/>
                </a:solidFill>
                <a:latin typeface="Calibri" panose="020F0502020204030204"/>
                <a:cs typeface="Calibri" panose="020F0502020204030204"/>
              </a:defRPr>
            </a:lvl1pPr>
          </a:lstStyle>
          <a:p>
            <a:pPr marL="254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9.png"/><Relationship Id="rId21" Type="http://schemas.openxmlformats.org/officeDocument/2006/relationships/image" Target="../media/image47.png"/><Relationship Id="rId34"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jpeg"/><Relationship Id="rId35" Type="http://schemas.openxmlformats.org/officeDocument/2006/relationships/image" Target="../media/image61.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2.pn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image1.png" descr="图片2"/>
          <p:cNvPicPr/>
          <p:nvPr/>
        </p:nvPicPr>
        <p:blipFill>
          <a:blip r:embed="rId2"/>
          <a:stretch>
            <a:fillRect/>
          </a:stretch>
        </p:blipFill>
        <p:spPr>
          <a:xfrm>
            <a:off x="3811" y="0"/>
            <a:ext cx="12177715" cy="6846891"/>
          </a:xfrm>
          <a:prstGeom prst="rect">
            <a:avLst/>
          </a:prstGeom>
          <a:ln w="12700">
            <a:miter lim="400000"/>
            <a:headEnd/>
            <a:tailEnd/>
          </a:ln>
        </p:spPr>
      </p:pic>
      <p:sp>
        <p:nvSpPr>
          <p:cNvPr id="532" name="Shape 532"/>
          <p:cNvSpPr/>
          <p:nvPr/>
        </p:nvSpPr>
        <p:spPr>
          <a:xfrm>
            <a:off x="9899647" y="5591171"/>
            <a:ext cx="285744" cy="284159"/>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3" name="Shape 533"/>
          <p:cNvSpPr/>
          <p:nvPr/>
        </p:nvSpPr>
        <p:spPr>
          <a:xfrm>
            <a:off x="2463789" y="3517889"/>
            <a:ext cx="803259" cy="803259"/>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4" name="Shape 534"/>
          <p:cNvSpPr/>
          <p:nvPr/>
        </p:nvSpPr>
        <p:spPr>
          <a:xfrm>
            <a:off x="782629" y="2581266"/>
            <a:ext cx="668324" cy="6683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5" name="Shape 535"/>
          <p:cNvSpPr/>
          <p:nvPr/>
        </p:nvSpPr>
        <p:spPr>
          <a:xfrm>
            <a:off x="11069632" y="1393819"/>
            <a:ext cx="438141" cy="4365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6" name="Shape 536"/>
          <p:cNvSpPr/>
          <p:nvPr/>
        </p:nvSpPr>
        <p:spPr>
          <a:xfrm>
            <a:off x="-24680" y="-2395"/>
            <a:ext cx="12192000" cy="6850063"/>
          </a:xfrm>
          <a:prstGeom prst="rect">
            <a:avLst/>
          </a:prstGeom>
          <a:gradFill>
            <a:gsLst>
              <a:gs pos="0">
                <a:srgbClr val="012D86">
                  <a:alpha val="12000"/>
                </a:srgbClr>
              </a:gs>
              <a:gs pos="100000">
                <a:srgbClr val="0E2557">
                  <a:alpha val="50000"/>
                </a:srgbClr>
              </a:gs>
            </a:gsLst>
          </a:gra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dirty="0">
              <a:latin typeface="Arial" panose="020B0604020202020204" pitchFamily="34" charset="0"/>
              <a:ea typeface="微软雅黑" panose="020B0503020204020204" charset="-122"/>
              <a:cs typeface="+mn-ea"/>
              <a:sym typeface="Arial" panose="020B0604020202020204" pitchFamily="34" charset="0"/>
            </a:endParaRPr>
          </a:p>
        </p:txBody>
      </p:sp>
      <p:sp>
        <p:nvSpPr>
          <p:cNvPr id="537" name="Shape 537"/>
          <p:cNvSpPr/>
          <p:nvPr/>
        </p:nvSpPr>
        <p:spPr>
          <a:xfrm>
            <a:off x="8812204" y="2874953"/>
            <a:ext cx="801669" cy="8016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8" name="Shape 538"/>
          <p:cNvSpPr/>
          <p:nvPr/>
        </p:nvSpPr>
        <p:spPr>
          <a:xfrm>
            <a:off x="1336670" y="4973633"/>
            <a:ext cx="373057" cy="373055"/>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alpha val="39999"/>
            </a:srgbClr>
          </a:solidFill>
          <a:ln w="12700">
            <a:miter lim="400000"/>
          </a:ln>
        </p:spPr>
        <p:txBody>
          <a:bodyPr lIns="0" tIns="0" rIns="0" bIns="0" anchor="ctr"/>
          <a:lstStyle/>
          <a:p>
            <a:pPr lvl="0"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latin typeface="Arial" panose="020B0604020202020204" pitchFamily="34" charset="0"/>
              <a:ea typeface="微软雅黑" panose="020B0503020204020204" charset="-122"/>
              <a:cs typeface="+mn-ea"/>
              <a:sym typeface="Arial" panose="020B0604020202020204" pitchFamily="34" charset="0"/>
            </a:endParaRPr>
          </a:p>
        </p:txBody>
      </p:sp>
      <p:sp>
        <p:nvSpPr>
          <p:cNvPr id="539" name="Shape 539"/>
          <p:cNvSpPr/>
          <p:nvPr/>
        </p:nvSpPr>
        <p:spPr>
          <a:xfrm>
            <a:off x="2421461" y="3006279"/>
            <a:ext cx="7504614" cy="773285"/>
          </a:xfrm>
          <a:prstGeom prst="rect">
            <a:avLst/>
          </a:prstGeom>
          <a:ln w="12700">
            <a:miter lim="400000"/>
          </a:ln>
        </p:spPr>
        <p:txBody>
          <a:bodyPr wrap="none" lIns="45718" tIns="45718" rIns="45718" bIns="45718">
            <a:spAutoFit/>
          </a:bodyPr>
          <a:lstStyle>
            <a:lvl1pPr>
              <a:defRPr sz="5400">
                <a:solidFill>
                  <a:srgbClr val="FFFFFF"/>
                </a:solidFill>
                <a:effectLst>
                  <a:outerShdw blurRad="38100" dist="38100" dir="2700000" rotWithShape="0">
                    <a:srgbClr val="000000">
                      <a:alpha val="43137"/>
                    </a:srgbClr>
                  </a:outerShdw>
                </a:effectLst>
                <a:latin typeface="HYLingXinJ"/>
                <a:ea typeface="HYLingXinJ"/>
                <a:cs typeface="HYLingXinJ"/>
                <a:sym typeface="HYLingXinJ"/>
              </a:defRPr>
            </a:lvl1pPr>
          </a:lstStyle>
          <a:p>
            <a:pPr marL="12700" algn="ctr">
              <a:lnSpc>
                <a:spcPts val="4205"/>
              </a:lnSpc>
            </a:pPr>
            <a:r>
              <a:rPr kumimoji="1" lang="zh-CN" altLang="en-US" sz="7200" b="1" dirty="0">
                <a:solidFill>
                  <a:srgbClr val="FFC000"/>
                </a:solidFill>
                <a:latin typeface="华文行楷" panose="02010800040101010101" pitchFamily="2" charset="-122"/>
                <a:ea typeface="华文行楷" panose="02010800040101010101" pitchFamily="2" charset="-122"/>
              </a:rPr>
              <a:t>让世界看见你的光</a:t>
            </a:r>
            <a:endParaRPr kumimoji="1" lang="en-US" altLang="zh-CN" sz="4800" b="1" dirty="0">
              <a:solidFill>
                <a:srgbClr val="FFC000"/>
              </a:solidFill>
              <a:latin typeface="华文行楷" panose="02010800040101010101" pitchFamily="2" charset="-122"/>
              <a:ea typeface="华文行楷" panose="02010800040101010101" pitchFamily="2" charset="-122"/>
              <a:cs typeface="+mn-ea"/>
              <a:sym typeface="Arial" panose="020B0604020202020204" pitchFamily="34" charset="0"/>
            </a:endParaRPr>
          </a:p>
        </p:txBody>
      </p:sp>
      <p:pic>
        <p:nvPicPr>
          <p:cNvPr id="3" name="图片 2" descr="卡通画&#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9826" y="123026"/>
            <a:ext cx="1784353" cy="495881"/>
          </a:xfrm>
          <a:prstGeom prst="rect">
            <a:avLst/>
          </a:prstGeom>
        </p:spPr>
      </p:pic>
      <p:sp>
        <p:nvSpPr>
          <p:cNvPr id="4" name="文本框 3"/>
          <p:cNvSpPr txBox="1"/>
          <p:nvPr/>
        </p:nvSpPr>
        <p:spPr>
          <a:xfrm>
            <a:off x="98365" y="81028"/>
            <a:ext cx="2849665" cy="369332"/>
          </a:xfrm>
          <a:prstGeom prst="rect">
            <a:avLst/>
          </a:prstGeom>
          <a:noFill/>
        </p:spPr>
        <p:txBody>
          <a:bodyPr wrap="square" rtlCol="0">
            <a:spAutoFit/>
          </a:bodyPr>
          <a:lstStyle/>
          <a:p>
            <a:r>
              <a:rPr lang="zh-CN" altLang="en-US" dirty="0">
                <a:solidFill>
                  <a:schemeClr val="bg1"/>
                </a:solidFill>
                <a:latin typeface="微软雅黑" panose="020B0503020204020204" charset="-122"/>
                <a:ea typeface="微软雅黑" panose="020B0503020204020204" charset="-122"/>
              </a:rPr>
              <a:t>和 谐 华 夏     科 技 智 行   </a:t>
            </a:r>
          </a:p>
        </p:txBody>
      </p:sp>
      <p:sp>
        <p:nvSpPr>
          <p:cNvPr id="2" name="文本框 1">
            <a:extLst>
              <a:ext uri="{FF2B5EF4-FFF2-40B4-BE49-F238E27FC236}">
                <a16:creationId xmlns:a16="http://schemas.microsoft.com/office/drawing/2014/main" id="{37FD4039-B40A-174D-0CB0-AF236BED260C}"/>
              </a:ext>
            </a:extLst>
          </p:cNvPr>
          <p:cNvSpPr txBox="1"/>
          <p:nvPr/>
        </p:nvSpPr>
        <p:spPr>
          <a:xfrm>
            <a:off x="4013528" y="6294130"/>
            <a:ext cx="4320480" cy="369332"/>
          </a:xfrm>
          <a:prstGeom prst="rect">
            <a:avLst/>
          </a:prstGeom>
          <a:noFill/>
        </p:spPr>
        <p:txBody>
          <a:bodyPr wrap="square" rtlCol="0">
            <a:spAutoFit/>
          </a:bodyPr>
          <a:lstStyle/>
          <a:p>
            <a:r>
              <a:rPr lang="zh-CN" altLang="en-US" dirty="0">
                <a:solidFill>
                  <a:schemeClr val="bg1"/>
                </a:solidFill>
                <a:latin typeface="微软雅黑" panose="020B0503020204020204" charset="-122"/>
                <a:ea typeface="微软雅黑" panose="020B0503020204020204" charset="-122"/>
              </a:rPr>
              <a:t>和 夏 科 技 </a:t>
            </a:r>
            <a:r>
              <a:rPr lang="en-US" altLang="zh-CN" dirty="0">
                <a:solidFill>
                  <a:schemeClr val="bg1"/>
                </a:solidFill>
                <a:latin typeface="微软雅黑" panose="020B0503020204020204" charset="-122"/>
                <a:ea typeface="微软雅黑" panose="020B0503020204020204" charset="-122"/>
              </a:rPr>
              <a:t>2024 </a:t>
            </a:r>
            <a:r>
              <a:rPr lang="zh-CN" altLang="en-US" dirty="0">
                <a:solidFill>
                  <a:schemeClr val="bg1"/>
                </a:solidFill>
                <a:latin typeface="微软雅黑" panose="020B0503020204020204" charset="-122"/>
                <a:ea typeface="微软雅黑" panose="020B0503020204020204" charset="-122"/>
              </a:rPr>
              <a:t>年 校 园 招 聘</a:t>
            </a:r>
          </a:p>
        </p:txBody>
      </p:sp>
    </p:spTree>
  </p:cSld>
  <p:clrMapOvr>
    <a:masterClrMapping/>
  </p:clrMapOvr>
  <p:transition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5052" y="902265"/>
            <a:ext cx="11909238" cy="5729014"/>
            <a:chOff x="874714" y="1237888"/>
            <a:chExt cx="10442573" cy="5293355"/>
          </a:xfrm>
        </p:grpSpPr>
        <p:sp>
          <p:nvSpPr>
            <p:cNvPr id="9" name="任意多边形: 形状 8"/>
            <p:cNvSpPr/>
            <p:nvPr/>
          </p:nvSpPr>
          <p:spPr>
            <a:xfrm rot="16200000">
              <a:off x="3452247" y="-1333798"/>
              <a:ext cx="5287507" cy="10442573"/>
            </a:xfrm>
            <a:custGeom>
              <a:avLst/>
              <a:gdLst>
                <a:gd name="connsiteX0" fmla="*/ 109049 w 3461997"/>
                <a:gd name="connsiteY0" fmla="*/ 151498 h 6837280"/>
                <a:gd name="connsiteX1" fmla="*/ 0 w 3461997"/>
                <a:gd name="connsiteY1" fmla="*/ 260547 h 6837280"/>
                <a:gd name="connsiteX2" fmla="*/ 0 w 3461997"/>
                <a:gd name="connsiteY2" fmla="*/ 6601007 h 6837280"/>
                <a:gd name="connsiteX3" fmla="*/ 236274 w 3461997"/>
                <a:gd name="connsiteY3" fmla="*/ 6837281 h 6837280"/>
                <a:gd name="connsiteX4" fmla="*/ 2238099 w 3461997"/>
                <a:gd name="connsiteY4" fmla="*/ 6837281 h 6837280"/>
                <a:gd name="connsiteX5" fmla="*/ 2356236 w 3461997"/>
                <a:gd name="connsiteY5" fmla="*/ 6719144 h 6837280"/>
                <a:gd name="connsiteX6" fmla="*/ 3089735 w 3461997"/>
                <a:gd name="connsiteY6" fmla="*/ 6719144 h 6837280"/>
                <a:gd name="connsiteX7" fmla="*/ 3221523 w 3461997"/>
                <a:gd name="connsiteY7" fmla="*/ 6587355 h 6837280"/>
                <a:gd name="connsiteX8" fmla="*/ 3221523 w 3461997"/>
                <a:gd name="connsiteY8" fmla="*/ 2509026 h 6837280"/>
                <a:gd name="connsiteX9" fmla="*/ 3461998 w 3461997"/>
                <a:gd name="connsiteY9" fmla="*/ 2268552 h 6837280"/>
                <a:gd name="connsiteX10" fmla="*/ 3461998 w 3461997"/>
                <a:gd name="connsiteY10" fmla="*/ 286517 h 6837280"/>
                <a:gd name="connsiteX11" fmla="*/ 3175480 w 3461997"/>
                <a:gd name="connsiteY11" fmla="*/ 0 h 6837280"/>
                <a:gd name="connsiteX12" fmla="*/ 1130318 w 3461997"/>
                <a:gd name="connsiteY12" fmla="*/ 0 h 6837280"/>
                <a:gd name="connsiteX13" fmla="*/ 985323 w 3461997"/>
                <a:gd name="connsiteY13" fmla="*/ 144995 h 6837280"/>
                <a:gd name="connsiteX14" fmla="*/ 109049 w 3461997"/>
                <a:gd name="connsiteY14" fmla="*/ 151498 h 68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997" h="6837280">
                  <a:moveTo>
                    <a:pt x="109049" y="151498"/>
                  </a:moveTo>
                  <a:lnTo>
                    <a:pt x="0" y="260547"/>
                  </a:lnTo>
                  <a:lnTo>
                    <a:pt x="0" y="6601007"/>
                  </a:lnTo>
                  <a:lnTo>
                    <a:pt x="236274" y="6837281"/>
                  </a:lnTo>
                  <a:lnTo>
                    <a:pt x="2238099" y="6837281"/>
                  </a:lnTo>
                  <a:lnTo>
                    <a:pt x="2356236" y="6719144"/>
                  </a:lnTo>
                  <a:lnTo>
                    <a:pt x="3089735" y="6719144"/>
                  </a:lnTo>
                  <a:lnTo>
                    <a:pt x="3221523" y="6587355"/>
                  </a:lnTo>
                  <a:lnTo>
                    <a:pt x="3221523" y="2509026"/>
                  </a:lnTo>
                  <a:lnTo>
                    <a:pt x="3461998" y="2268552"/>
                  </a:lnTo>
                  <a:lnTo>
                    <a:pt x="3461998" y="286517"/>
                  </a:lnTo>
                  <a:lnTo>
                    <a:pt x="3175480" y="0"/>
                  </a:lnTo>
                  <a:lnTo>
                    <a:pt x="1130318" y="0"/>
                  </a:lnTo>
                  <a:lnTo>
                    <a:pt x="985323" y="144995"/>
                  </a:lnTo>
                  <a:lnTo>
                    <a:pt x="109049" y="151498"/>
                  </a:lnTo>
                  <a:close/>
                </a:path>
              </a:pathLst>
            </a:custGeom>
            <a:gradFill flip="none" rotWithShape="1">
              <a:gsLst>
                <a:gs pos="51000">
                  <a:schemeClr val="accent2">
                    <a:alpha val="0"/>
                  </a:schemeClr>
                </a:gs>
                <a:gs pos="2000">
                  <a:schemeClr val="accent1">
                    <a:alpha val="26000"/>
                  </a:schemeClr>
                </a:gs>
                <a:gs pos="100000">
                  <a:schemeClr val="accent1">
                    <a:alpha val="40000"/>
                  </a:schemeClr>
                </a:gs>
              </a:gsLst>
              <a:lin ang="8100000" scaled="1"/>
              <a:tileRect/>
            </a:gradFill>
            <a:ln w="6350" cap="flat">
              <a:solidFill>
                <a:schemeClr val="accent1">
                  <a:alpha val="63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11" name="任意多边形: 形状 10"/>
            <p:cNvSpPr/>
            <p:nvPr/>
          </p:nvSpPr>
          <p:spPr>
            <a:xfrm rot="16200000">
              <a:off x="257796" y="5657159"/>
              <a:ext cx="1491003" cy="257166"/>
            </a:xfrm>
            <a:custGeom>
              <a:avLst/>
              <a:gdLst>
                <a:gd name="connsiteX0" fmla="*/ 0 w 976235"/>
                <a:gd name="connsiteY0" fmla="*/ 144793 h 168380"/>
                <a:gd name="connsiteX1" fmla="*/ 0 w 976235"/>
                <a:gd name="connsiteY1" fmla="*/ 0 h 168380"/>
                <a:gd name="connsiteX2" fmla="*/ 976235 w 976235"/>
                <a:gd name="connsiteY2" fmla="*/ 0 h 168380"/>
                <a:gd name="connsiteX3" fmla="*/ 893317 w 976235"/>
                <a:gd name="connsiteY3" fmla="*/ 82918 h 168380"/>
                <a:gd name="connsiteX4" fmla="*/ 86553 w 976235"/>
                <a:gd name="connsiteY4" fmla="*/ 82918 h 168380"/>
                <a:gd name="connsiteX5" fmla="*/ 1090 w 976235"/>
                <a:gd name="connsiteY5" fmla="*/ 168380 h 168380"/>
                <a:gd name="connsiteX6" fmla="*/ 0 w 976235"/>
                <a:gd name="connsiteY6" fmla="*/ 144793 h 1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235" h="168380">
                  <a:moveTo>
                    <a:pt x="0" y="144793"/>
                  </a:moveTo>
                  <a:lnTo>
                    <a:pt x="0" y="0"/>
                  </a:lnTo>
                  <a:lnTo>
                    <a:pt x="976235" y="0"/>
                  </a:lnTo>
                  <a:lnTo>
                    <a:pt x="893317" y="82918"/>
                  </a:lnTo>
                  <a:lnTo>
                    <a:pt x="86553" y="82918"/>
                  </a:lnTo>
                  <a:lnTo>
                    <a:pt x="1090" y="168380"/>
                  </a:lnTo>
                  <a:lnTo>
                    <a:pt x="0" y="144793"/>
                  </a:lnTo>
                  <a:close/>
                </a:path>
              </a:pathLst>
            </a:custGeom>
            <a:solidFill>
              <a:schemeClr val="accent1">
                <a:alpha val="38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12" name="组合 11"/>
            <p:cNvGrpSpPr/>
            <p:nvPr/>
          </p:nvGrpSpPr>
          <p:grpSpPr>
            <a:xfrm>
              <a:off x="4508801" y="1237888"/>
              <a:ext cx="2471120" cy="241239"/>
              <a:chOff x="4508800" y="1191796"/>
              <a:chExt cx="2943267" cy="287331"/>
            </a:xfrm>
          </p:grpSpPr>
          <p:sp>
            <p:nvSpPr>
              <p:cNvPr id="13" name="任意多边形: 形状 12"/>
              <p:cNvSpPr/>
              <p:nvPr/>
            </p:nvSpPr>
            <p:spPr>
              <a:xfrm rot="16200000">
                <a:off x="4596023"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4" name="任意多边形: 形状 13"/>
              <p:cNvSpPr/>
              <p:nvPr/>
            </p:nvSpPr>
            <p:spPr>
              <a:xfrm rot="16200000">
                <a:off x="4906210"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5" name="任意多边形: 形状 14"/>
              <p:cNvSpPr/>
              <p:nvPr/>
            </p:nvSpPr>
            <p:spPr>
              <a:xfrm rot="16200000">
                <a:off x="521639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6" name="任意多边形: 形状 15"/>
              <p:cNvSpPr/>
              <p:nvPr/>
            </p:nvSpPr>
            <p:spPr>
              <a:xfrm rot="16200000">
                <a:off x="5526610"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7" name="任意多边形: 形状 16"/>
              <p:cNvSpPr/>
              <p:nvPr/>
            </p:nvSpPr>
            <p:spPr>
              <a:xfrm rot="16200000">
                <a:off x="583676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8" name="任意多边形: 形状 17"/>
              <p:cNvSpPr/>
              <p:nvPr/>
            </p:nvSpPr>
            <p:spPr>
              <a:xfrm rot="16200000">
                <a:off x="614698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9" name="任意多边形: 形状 18"/>
              <p:cNvSpPr/>
              <p:nvPr/>
            </p:nvSpPr>
            <p:spPr>
              <a:xfrm rot="16200000">
                <a:off x="6457171"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0" name="任意多边形: 形状 19"/>
              <p:cNvSpPr/>
              <p:nvPr/>
            </p:nvSpPr>
            <p:spPr>
              <a:xfrm rot="16200000">
                <a:off x="676735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21" name="任意多边形: 形状 20"/>
              <p:cNvSpPr/>
              <p:nvPr/>
            </p:nvSpPr>
            <p:spPr>
              <a:xfrm rot="16200000">
                <a:off x="7077543"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grpSp>
      <p:sp>
        <p:nvSpPr>
          <p:cNvPr id="22" name="矩形: 剪去左右顶角 21"/>
          <p:cNvSpPr/>
          <p:nvPr/>
        </p:nvSpPr>
        <p:spPr>
          <a:xfrm>
            <a:off x="3472898" y="6046768"/>
            <a:ext cx="2515818" cy="412244"/>
          </a:xfrm>
          <a:prstGeom prst="snip2SameRect">
            <a:avLst>
              <a:gd name="adj1" fmla="val 0"/>
              <a:gd name="adj2" fmla="val 1142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热管理系统</a:t>
            </a:r>
          </a:p>
        </p:txBody>
      </p:sp>
      <p:sp>
        <p:nvSpPr>
          <p:cNvPr id="23" name="矩形: 剪去左右顶角 22"/>
          <p:cNvSpPr/>
          <p:nvPr/>
        </p:nvSpPr>
        <p:spPr>
          <a:xfrm>
            <a:off x="6239883" y="6046768"/>
            <a:ext cx="2670412" cy="412244"/>
          </a:xfrm>
          <a:prstGeom prst="snip2SameRect">
            <a:avLst>
              <a:gd name="adj1" fmla="val 0"/>
              <a:gd name="adj2" fmla="val 1142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整车排放试验室</a:t>
            </a:r>
          </a:p>
        </p:txBody>
      </p:sp>
      <p:sp>
        <p:nvSpPr>
          <p:cNvPr id="24" name="矩形: 圆角 23"/>
          <p:cNvSpPr/>
          <p:nvPr/>
        </p:nvSpPr>
        <p:spPr>
          <a:xfrm>
            <a:off x="9161462" y="3390350"/>
            <a:ext cx="2584800" cy="36836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prstClr val="white"/>
                </a:solidFill>
                <a:latin typeface="微软雅黑" panose="020B0503020204020204" charset="-122"/>
                <a:ea typeface="微软雅黑" panose="020B0503020204020204" charset="-122"/>
              </a:rPr>
              <a:t>轻型车密闭蒸发试验舱</a:t>
            </a:r>
          </a:p>
        </p:txBody>
      </p:sp>
      <p:sp>
        <p:nvSpPr>
          <p:cNvPr id="25" name="矩形: 圆角 24"/>
          <p:cNvSpPr/>
          <p:nvPr/>
        </p:nvSpPr>
        <p:spPr>
          <a:xfrm>
            <a:off x="6300261" y="3390350"/>
            <a:ext cx="2673718" cy="36836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微软雅黑" panose="020B0503020204020204" charset="-122"/>
                <a:ea typeface="微软雅黑" panose="020B0503020204020204" charset="-122"/>
              </a:rPr>
              <a:t>耐久底盘测功机</a:t>
            </a:r>
          </a:p>
        </p:txBody>
      </p:sp>
      <p:sp>
        <p:nvSpPr>
          <p:cNvPr id="26" name="矩形: 圆角 25"/>
          <p:cNvSpPr/>
          <p:nvPr/>
        </p:nvSpPr>
        <p:spPr>
          <a:xfrm>
            <a:off x="3419571" y="3390351"/>
            <a:ext cx="2584800" cy="36836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微软雅黑" panose="020B0503020204020204" charset="-122"/>
                <a:ea typeface="微软雅黑" panose="020B0503020204020204" charset="-122"/>
              </a:rPr>
              <a:t>六自由度振动测试台</a:t>
            </a:r>
          </a:p>
        </p:txBody>
      </p:sp>
      <p:sp>
        <p:nvSpPr>
          <p:cNvPr id="68" name="矩形: 剪去左右顶角 67"/>
          <p:cNvSpPr/>
          <p:nvPr/>
        </p:nvSpPr>
        <p:spPr>
          <a:xfrm>
            <a:off x="9124538" y="6046768"/>
            <a:ext cx="2386945" cy="412244"/>
          </a:xfrm>
          <a:prstGeom prst="snip2SameRect">
            <a:avLst>
              <a:gd name="adj1" fmla="val 0"/>
              <a:gd name="adj2" fmla="val 1142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制动惯量试验台</a:t>
            </a:r>
          </a:p>
        </p:txBody>
      </p:sp>
      <p:pic>
        <p:nvPicPr>
          <p:cNvPr id="69" name="图片 68"/>
          <p:cNvPicPr/>
          <p:nvPr/>
        </p:nvPicPr>
        <p:blipFill>
          <a:blip r:embed="rId2" cstate="print">
            <a:extLst>
              <a:ext uri="{28A0092B-C50C-407E-A947-70E740481C1C}">
                <a14:useLocalDpi xmlns:a14="http://schemas.microsoft.com/office/drawing/2010/main" val="0"/>
              </a:ext>
            </a:extLst>
          </a:blip>
          <a:stretch>
            <a:fillRect/>
          </a:stretch>
        </p:blipFill>
        <p:spPr>
          <a:xfrm>
            <a:off x="3419571" y="1443685"/>
            <a:ext cx="2584800" cy="1753200"/>
          </a:xfrm>
          <a:prstGeom prst="rect">
            <a:avLst/>
          </a:prstGeom>
          <a:ln>
            <a:noFill/>
          </a:ln>
          <a:effectLst>
            <a:outerShdw blurRad="292100" dist="139700" dir="2700000" algn="tl" rotWithShape="0">
              <a:srgbClr val="333333">
                <a:alpha val="65000"/>
              </a:srgbClr>
            </a:outerShdw>
          </a:effectLst>
        </p:spPr>
      </p:pic>
      <p:pic>
        <p:nvPicPr>
          <p:cNvPr id="70" name="图片 69"/>
          <p:cNvPicPr/>
          <p:nvPr/>
        </p:nvPicPr>
        <p:blipFill>
          <a:blip r:embed="rId3" cstate="print">
            <a:extLst>
              <a:ext uri="{28A0092B-C50C-407E-A947-70E740481C1C}">
                <a14:useLocalDpi xmlns:a14="http://schemas.microsoft.com/office/drawing/2010/main" val="0"/>
              </a:ext>
            </a:extLst>
          </a:blip>
          <a:stretch>
            <a:fillRect/>
          </a:stretch>
        </p:blipFill>
        <p:spPr>
          <a:xfrm>
            <a:off x="6251138" y="1433114"/>
            <a:ext cx="2584800" cy="1753200"/>
          </a:xfrm>
          <a:prstGeom prst="rect">
            <a:avLst/>
          </a:prstGeom>
          <a:ln>
            <a:noFill/>
          </a:ln>
          <a:effectLst>
            <a:outerShdw blurRad="292100" dist="139700" dir="2700000" algn="tl" rotWithShape="0">
              <a:srgbClr val="333333">
                <a:alpha val="65000"/>
              </a:srgbClr>
            </a:outerShdw>
          </a:effectLst>
        </p:spPr>
      </p:pic>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6100" y="1452294"/>
            <a:ext cx="2585178" cy="1751966"/>
          </a:xfrm>
          <a:prstGeom prst="rect">
            <a:avLst/>
          </a:prstGeom>
          <a:ln>
            <a:noFill/>
          </a:ln>
          <a:effectLst>
            <a:outerShdw blurRad="292100" dist="139700" dir="2700000" algn="tl" rotWithShape="0">
              <a:srgbClr val="333333">
                <a:alpha val="65000"/>
              </a:srgbClr>
            </a:outerShdw>
          </a:effectLst>
        </p:spPr>
      </p:pic>
      <p:pic>
        <p:nvPicPr>
          <p:cNvPr id="72" name="图片 71"/>
          <p:cNvPicPr/>
          <p:nvPr/>
        </p:nvPicPr>
        <p:blipFill>
          <a:blip r:embed="rId5" cstate="print">
            <a:extLst>
              <a:ext uri="{28A0092B-C50C-407E-A947-70E740481C1C}">
                <a14:useLocalDpi xmlns:a14="http://schemas.microsoft.com/office/drawing/2010/main" val="0"/>
              </a:ext>
            </a:extLst>
          </a:blip>
          <a:stretch>
            <a:fillRect/>
          </a:stretch>
        </p:blipFill>
        <p:spPr>
          <a:xfrm>
            <a:off x="3409310" y="4203148"/>
            <a:ext cx="2584800" cy="1753200"/>
          </a:xfrm>
          <a:prstGeom prst="rect">
            <a:avLst/>
          </a:prstGeom>
          <a:ln>
            <a:noFill/>
          </a:ln>
          <a:effectLst>
            <a:outerShdw blurRad="292100" dist="139700" dir="2700000" algn="tl" rotWithShape="0">
              <a:srgbClr val="333333">
                <a:alpha val="65000"/>
              </a:srgbClr>
            </a:outerShdw>
          </a:effectLst>
        </p:spPr>
      </p:pic>
      <p:pic>
        <p:nvPicPr>
          <p:cNvPr id="73" name="图片 72"/>
          <p:cNvPicPr/>
          <p:nvPr/>
        </p:nvPicPr>
        <p:blipFill>
          <a:blip r:embed="rId6" cstate="print">
            <a:extLst>
              <a:ext uri="{28A0092B-C50C-407E-A947-70E740481C1C}">
                <a14:useLocalDpi xmlns:a14="http://schemas.microsoft.com/office/drawing/2010/main" val="0"/>
              </a:ext>
            </a:extLst>
          </a:blip>
          <a:stretch>
            <a:fillRect/>
          </a:stretch>
        </p:blipFill>
        <p:spPr>
          <a:xfrm>
            <a:off x="6235576" y="4207746"/>
            <a:ext cx="2584800" cy="1753200"/>
          </a:xfrm>
          <a:prstGeom prst="rect">
            <a:avLst/>
          </a:prstGeom>
          <a:ln>
            <a:noFill/>
          </a:ln>
          <a:effectLst>
            <a:outerShdw blurRad="292100" dist="139700" dir="2700000" algn="tl" rotWithShape="0">
              <a:srgbClr val="333333">
                <a:alpha val="65000"/>
              </a:srgbClr>
            </a:outerShdw>
          </a:effectLst>
        </p:spPr>
      </p:pic>
      <p:pic>
        <p:nvPicPr>
          <p:cNvPr id="74" name="图片 73"/>
          <p:cNvPicPr/>
          <p:nvPr/>
        </p:nvPicPr>
        <p:blipFill>
          <a:blip r:embed="rId7" cstate="print">
            <a:extLst>
              <a:ext uri="{28A0092B-C50C-407E-A947-70E740481C1C}">
                <a14:useLocalDpi xmlns:a14="http://schemas.microsoft.com/office/drawing/2010/main" val="0"/>
              </a:ext>
            </a:extLst>
          </a:blip>
          <a:stretch>
            <a:fillRect/>
          </a:stretch>
        </p:blipFill>
        <p:spPr>
          <a:xfrm>
            <a:off x="9099447" y="4215137"/>
            <a:ext cx="2584800" cy="1753200"/>
          </a:xfrm>
          <a:prstGeom prst="rect">
            <a:avLst/>
          </a:prstGeom>
          <a:ln>
            <a:noFill/>
          </a:ln>
          <a:effectLst>
            <a:outerShdw blurRad="292100" dist="139700" dir="2700000" algn="tl" rotWithShape="0">
              <a:srgbClr val="333333">
                <a:alpha val="65000"/>
              </a:srgbClr>
            </a:outerShdw>
          </a:effectLst>
        </p:spPr>
      </p:pic>
      <p:pic>
        <p:nvPicPr>
          <p:cNvPr id="75" name="图片 5"/>
          <p:cNvPicPr>
            <a:picLocks noChangeArrowheads="1"/>
          </p:cNvPicPr>
          <p:nvPr/>
        </p:nvPicPr>
        <p:blipFill>
          <a:blip r:embed="rId8" cstate="print">
            <a:extLst>
              <a:ext uri="{28A0092B-C50C-407E-A947-70E740481C1C}">
                <a14:useLocalDpi xmlns:a14="http://schemas.microsoft.com/office/drawing/2010/main" val="0"/>
              </a:ext>
            </a:extLst>
          </a:blip>
          <a:srcRect t="3916" b="3916"/>
          <a:stretch>
            <a:fillRect/>
          </a:stretch>
        </p:blipFill>
        <p:spPr bwMode="auto">
          <a:xfrm>
            <a:off x="548614" y="4243191"/>
            <a:ext cx="2584800" cy="1753200"/>
          </a:xfrm>
          <a:prstGeom prst="rect">
            <a:avLst/>
          </a:prstGeom>
          <a:ln>
            <a:noFill/>
          </a:ln>
          <a:effectLst>
            <a:outerShdw blurRad="292100" dist="139700" dir="2700000" algn="tl" rotWithShape="0">
              <a:srgbClr val="333333">
                <a:alpha val="65000"/>
              </a:srgbClr>
            </a:outerShdw>
          </a:effectLst>
        </p:spPr>
      </p:pic>
      <p:sp>
        <p:nvSpPr>
          <p:cNvPr id="76" name="矩形: 剪去左右顶角 75"/>
          <p:cNvSpPr/>
          <p:nvPr/>
        </p:nvSpPr>
        <p:spPr>
          <a:xfrm>
            <a:off x="676655" y="6046768"/>
            <a:ext cx="2386945" cy="412244"/>
          </a:xfrm>
          <a:prstGeom prst="snip2SameRect">
            <a:avLst>
              <a:gd name="adj1" fmla="val 0"/>
              <a:gd name="adj2" fmla="val 1142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solidFill>
                  <a:prstClr val="white"/>
                </a:solidFill>
                <a:latin typeface="微软雅黑" panose="020B0503020204020204" charset="-122"/>
                <a:ea typeface="微软雅黑" panose="020B0503020204020204" charset="-122"/>
              </a:rPr>
              <a:t>发动机</a:t>
            </a:r>
            <a:r>
              <a:rPr kumimoji="0" lang="zh-CN" altLang="en-US"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试验台</a:t>
            </a:r>
          </a:p>
        </p:txBody>
      </p:sp>
      <p:sp>
        <p:nvSpPr>
          <p:cNvPr id="77" name="矩形: 圆角 76"/>
          <p:cNvSpPr/>
          <p:nvPr/>
        </p:nvSpPr>
        <p:spPr>
          <a:xfrm>
            <a:off x="397073" y="3390349"/>
            <a:ext cx="2584800" cy="36836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prstClr val="white"/>
                </a:solidFill>
                <a:latin typeface="微软雅黑" panose="020B0503020204020204" charset="-122"/>
                <a:ea typeface="微软雅黑" panose="020B0503020204020204" charset="-122"/>
              </a:rPr>
              <a:t>发动机实验室操作间</a:t>
            </a:r>
          </a:p>
        </p:txBody>
      </p:sp>
      <p:pic>
        <p:nvPicPr>
          <p:cNvPr id="78" name="图片 5"/>
          <p:cNvPicPr>
            <a:picLocks noChangeArrowheads="1"/>
          </p:cNvPicPr>
          <p:nvPr/>
        </p:nvPicPr>
        <p:blipFill>
          <a:blip r:embed="rId9" cstate="print">
            <a:extLst>
              <a:ext uri="{28A0092B-C50C-407E-A947-70E740481C1C}">
                <a14:useLocalDpi xmlns:a14="http://schemas.microsoft.com/office/drawing/2010/main" val="0"/>
              </a:ext>
            </a:extLst>
          </a:blip>
          <a:srcRect t="6784" b="6784"/>
          <a:stretch>
            <a:fillRect/>
          </a:stretch>
        </p:blipFill>
        <p:spPr bwMode="auto">
          <a:xfrm>
            <a:off x="548614" y="1440115"/>
            <a:ext cx="2584800" cy="1739198"/>
          </a:xfrm>
          <a:prstGeom prst="rect">
            <a:avLst/>
          </a:prstGeom>
          <a:ln>
            <a:noFill/>
          </a:ln>
          <a:effectLst>
            <a:outerShdw blurRad="292100" dist="139700" dir="2700000" algn="tl" rotWithShape="0">
              <a:srgbClr val="333333">
                <a:alpha val="65000"/>
              </a:srgbClr>
            </a:outerShdw>
          </a:effectLst>
        </p:spPr>
      </p:pic>
      <p:sp>
        <p:nvSpPr>
          <p:cNvPr id="2" name="文本框 1"/>
          <p:cNvSpPr txBox="1">
            <a:spLocks noChangeArrowheads="1"/>
          </p:cNvSpPr>
          <p:nvPr/>
        </p:nvSpPr>
        <p:spPr bwMode="auto">
          <a:xfrm>
            <a:off x="139256" y="86558"/>
            <a:ext cx="3451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、业务简介：各实验室</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0323" y="655596"/>
            <a:ext cx="11371354" cy="6229788"/>
            <a:chOff x="464937" y="492701"/>
            <a:chExt cx="11371354" cy="6229788"/>
          </a:xfrm>
        </p:grpSpPr>
        <p:sp>
          <p:nvSpPr>
            <p:cNvPr id="3" name="原创设计师QQ69613753    _22"/>
            <p:cNvSpPr/>
            <p:nvPr/>
          </p:nvSpPr>
          <p:spPr>
            <a:xfrm>
              <a:off x="8357544" y="5776455"/>
              <a:ext cx="2248283" cy="419795"/>
            </a:xfrm>
            <a:prstGeom prst="rect">
              <a:avLst/>
            </a:prstGeom>
          </p:spPr>
          <p:txBody>
            <a:bodyPr wrap="square">
              <a:spAutoFit/>
            </a:bodyPr>
            <a:lstStyle/>
            <a:p>
              <a:pPr>
                <a:lnSpc>
                  <a:spcPct val="150000"/>
                </a:lnSpc>
                <a:spcAft>
                  <a:spcPts val="600"/>
                </a:spcAft>
              </a:pPr>
              <a:r>
                <a:rPr kumimoji="1" lang="zh-CN" altLang="en-US" sz="1600" b="1" dirty="0">
                  <a:solidFill>
                    <a:schemeClr val="accent2">
                      <a:lumMod val="75000"/>
                    </a:schemeClr>
                  </a:solidFill>
                  <a:latin typeface="微软雅黑 Light" panose="020B0502040204020203" pitchFamily="34" charset="-122"/>
                  <a:ea typeface="微软雅黑 Light" panose="020B0502040204020203" pitchFamily="34" charset="-122"/>
                </a:rPr>
                <a:t>持续更新中 </a:t>
              </a:r>
              <a:r>
                <a:rPr kumimoji="1" lang="en-US" altLang="zh-CN" sz="1600" b="1" dirty="0">
                  <a:solidFill>
                    <a:schemeClr val="accent2">
                      <a:lumMod val="75000"/>
                    </a:schemeClr>
                  </a:solidFill>
                  <a:latin typeface="微软雅黑 Light" panose="020B0502040204020203" pitchFamily="34" charset="-122"/>
                  <a:ea typeface="微软雅黑 Light" panose="020B0502040204020203" pitchFamily="34" charset="-122"/>
                </a:rPr>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37" y="822544"/>
              <a:ext cx="1951442" cy="90066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徽标&#10;&#10;描述已自动生成"/>
            <p:cNvPicPr>
              <a:picLocks noChangeAspect="1"/>
            </p:cNvPicPr>
            <p:nvPr/>
          </p:nvPicPr>
          <p:blipFill>
            <a:blip r:embed="rId3"/>
            <a:stretch>
              <a:fillRect/>
            </a:stretch>
          </p:blipFill>
          <p:spPr>
            <a:xfrm>
              <a:off x="2530886" y="822545"/>
              <a:ext cx="1130440" cy="777178"/>
            </a:xfrm>
            <a:prstGeom prst="rect">
              <a:avLst/>
            </a:prstGeom>
          </p:spPr>
        </p:pic>
        <p:pic>
          <p:nvPicPr>
            <p:cNvPr id="6" name="图片 5" descr="徽标&#10;&#10;描述已自动生成"/>
            <p:cNvPicPr>
              <a:picLocks noChangeAspect="1"/>
            </p:cNvPicPr>
            <p:nvPr/>
          </p:nvPicPr>
          <p:blipFill>
            <a:blip r:embed="rId4"/>
            <a:stretch>
              <a:fillRect/>
            </a:stretch>
          </p:blipFill>
          <p:spPr>
            <a:xfrm>
              <a:off x="4290150" y="827875"/>
              <a:ext cx="875476" cy="664369"/>
            </a:xfrm>
            <a:prstGeom prst="rect">
              <a:avLst/>
            </a:prstGeom>
          </p:spPr>
        </p:pic>
        <p:pic>
          <p:nvPicPr>
            <p:cNvPr id="7" name="图片 6" descr="文本&#10;&#10;描述已自动生成"/>
            <p:cNvPicPr>
              <a:picLocks noChangeAspect="1"/>
            </p:cNvPicPr>
            <p:nvPr/>
          </p:nvPicPr>
          <p:blipFill>
            <a:blip r:embed="rId5"/>
            <a:stretch>
              <a:fillRect/>
            </a:stretch>
          </p:blipFill>
          <p:spPr>
            <a:xfrm>
              <a:off x="5892133" y="741734"/>
              <a:ext cx="894196" cy="788105"/>
            </a:xfrm>
            <a:prstGeom prst="rect">
              <a:avLst/>
            </a:prstGeom>
          </p:spPr>
        </p:pic>
        <p:pic>
          <p:nvPicPr>
            <p:cNvPr id="8"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414" y="968433"/>
              <a:ext cx="1576656" cy="39942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徽标, 公司名称&#10;&#10;描述已自动生成"/>
            <p:cNvPicPr>
              <a:picLocks noChangeAspect="1"/>
            </p:cNvPicPr>
            <p:nvPr/>
          </p:nvPicPr>
          <p:blipFill>
            <a:blip r:embed="rId7"/>
            <a:stretch>
              <a:fillRect/>
            </a:stretch>
          </p:blipFill>
          <p:spPr>
            <a:xfrm>
              <a:off x="6874536" y="492701"/>
              <a:ext cx="2011302" cy="1339527"/>
            </a:xfrm>
            <a:prstGeom prst="rect">
              <a:avLst/>
            </a:prstGeom>
          </p:spPr>
        </p:pic>
        <p:pic>
          <p:nvPicPr>
            <p:cNvPr id="10" name="图片 9" descr="徽标, 公司名称&#10;&#10;描述已自动生成"/>
            <p:cNvPicPr>
              <a:picLocks noChangeAspect="1"/>
            </p:cNvPicPr>
            <p:nvPr/>
          </p:nvPicPr>
          <p:blipFill>
            <a:blip r:embed="rId8"/>
            <a:stretch>
              <a:fillRect/>
            </a:stretch>
          </p:blipFill>
          <p:spPr>
            <a:xfrm>
              <a:off x="479084" y="2597320"/>
              <a:ext cx="1298189" cy="900667"/>
            </a:xfrm>
            <a:prstGeom prst="rect">
              <a:avLst/>
            </a:prstGeom>
          </p:spPr>
        </p:pic>
        <p:pic>
          <p:nvPicPr>
            <p:cNvPr id="11" name="图片 10" descr="卡通人物&#10;&#10;低可信度描述已自动生成"/>
            <p:cNvPicPr>
              <a:picLocks noChangeAspect="1"/>
            </p:cNvPicPr>
            <p:nvPr/>
          </p:nvPicPr>
          <p:blipFill>
            <a:blip r:embed="rId9"/>
            <a:stretch>
              <a:fillRect/>
            </a:stretch>
          </p:blipFill>
          <p:spPr>
            <a:xfrm>
              <a:off x="627746" y="2013581"/>
              <a:ext cx="1658603" cy="360448"/>
            </a:xfrm>
            <a:prstGeom prst="rect">
              <a:avLst/>
            </a:prstGeom>
          </p:spPr>
        </p:pic>
        <p:pic>
          <p:nvPicPr>
            <p:cNvPr id="12" name="图片 11" descr="徽标&#10;&#10;低可信度描述已自动生成"/>
            <p:cNvPicPr>
              <a:picLocks noChangeAspect="1"/>
            </p:cNvPicPr>
            <p:nvPr/>
          </p:nvPicPr>
          <p:blipFill>
            <a:blip r:embed="rId10"/>
            <a:stretch>
              <a:fillRect/>
            </a:stretch>
          </p:blipFill>
          <p:spPr>
            <a:xfrm>
              <a:off x="2770236" y="1961495"/>
              <a:ext cx="1702445" cy="401777"/>
            </a:xfrm>
            <a:prstGeom prst="rect">
              <a:avLst/>
            </a:prstGeom>
          </p:spPr>
        </p:pic>
        <p:pic>
          <p:nvPicPr>
            <p:cNvPr id="13" name="图片 12" descr="文本&#10;&#10;描述已自动生成"/>
            <p:cNvPicPr>
              <a:picLocks noChangeAspect="1"/>
            </p:cNvPicPr>
            <p:nvPr/>
          </p:nvPicPr>
          <p:blipFill>
            <a:blip r:embed="rId11"/>
            <a:stretch>
              <a:fillRect/>
            </a:stretch>
          </p:blipFill>
          <p:spPr>
            <a:xfrm>
              <a:off x="5121326" y="1961495"/>
              <a:ext cx="1136144" cy="376207"/>
            </a:xfrm>
            <a:prstGeom prst="rect">
              <a:avLst/>
            </a:prstGeom>
          </p:spPr>
        </p:pic>
        <p:pic>
          <p:nvPicPr>
            <p:cNvPr id="14" name="图片 13" descr="卡通人物&#10;&#10;中度可信度描述已自动生成"/>
            <p:cNvPicPr>
              <a:picLocks noChangeAspect="1"/>
            </p:cNvPicPr>
            <p:nvPr/>
          </p:nvPicPr>
          <p:blipFill>
            <a:blip r:embed="rId12"/>
            <a:stretch>
              <a:fillRect/>
            </a:stretch>
          </p:blipFill>
          <p:spPr>
            <a:xfrm>
              <a:off x="2229352" y="2964903"/>
              <a:ext cx="1352467" cy="196009"/>
            </a:xfrm>
            <a:prstGeom prst="rect">
              <a:avLst/>
            </a:prstGeom>
          </p:spPr>
        </p:pic>
        <p:pic>
          <p:nvPicPr>
            <p:cNvPr id="15" name="图片 14" descr="文本&#10;&#10;描述已自动生成"/>
            <p:cNvPicPr>
              <a:picLocks noChangeAspect="1"/>
            </p:cNvPicPr>
            <p:nvPr/>
          </p:nvPicPr>
          <p:blipFill>
            <a:blip r:embed="rId13"/>
            <a:stretch>
              <a:fillRect/>
            </a:stretch>
          </p:blipFill>
          <p:spPr>
            <a:xfrm>
              <a:off x="6989240" y="1782782"/>
              <a:ext cx="1393301" cy="644662"/>
            </a:xfrm>
            <a:prstGeom prst="rect">
              <a:avLst/>
            </a:prstGeom>
          </p:spPr>
        </p:pic>
        <p:pic>
          <p:nvPicPr>
            <p:cNvPr id="16" name="图片 15" descr="图片包含 徽标&#10;&#10;描述已自动生成"/>
            <p:cNvPicPr>
              <a:picLocks noChangeAspect="1"/>
            </p:cNvPicPr>
            <p:nvPr/>
          </p:nvPicPr>
          <p:blipFill>
            <a:blip r:embed="rId14"/>
            <a:stretch>
              <a:fillRect/>
            </a:stretch>
          </p:blipFill>
          <p:spPr>
            <a:xfrm>
              <a:off x="4191547" y="2847585"/>
              <a:ext cx="1700585" cy="380684"/>
            </a:xfrm>
            <a:prstGeom prst="rect">
              <a:avLst/>
            </a:prstGeom>
          </p:spPr>
        </p:pic>
        <p:pic>
          <p:nvPicPr>
            <p:cNvPr id="17" name="图片 16" descr="文本, 徽标&#10;&#10;描述已自动生成"/>
            <p:cNvPicPr>
              <a:picLocks noChangeAspect="1"/>
            </p:cNvPicPr>
            <p:nvPr/>
          </p:nvPicPr>
          <p:blipFill>
            <a:blip r:embed="rId15"/>
            <a:stretch>
              <a:fillRect/>
            </a:stretch>
          </p:blipFill>
          <p:spPr>
            <a:xfrm>
              <a:off x="6553204" y="2719163"/>
              <a:ext cx="1217154" cy="602890"/>
            </a:xfrm>
            <a:prstGeom prst="rect">
              <a:avLst/>
            </a:prstGeom>
          </p:spPr>
        </p:pic>
        <p:pic>
          <p:nvPicPr>
            <p:cNvPr id="18" name="图片 17" descr="徽标&#10;&#10;描述已自动生成"/>
            <p:cNvPicPr>
              <a:picLocks noChangeAspect="1"/>
            </p:cNvPicPr>
            <p:nvPr/>
          </p:nvPicPr>
          <p:blipFill>
            <a:blip r:embed="rId16"/>
            <a:stretch>
              <a:fillRect/>
            </a:stretch>
          </p:blipFill>
          <p:spPr>
            <a:xfrm>
              <a:off x="8502139" y="2570385"/>
              <a:ext cx="1298189" cy="951387"/>
            </a:xfrm>
            <a:prstGeom prst="rect">
              <a:avLst/>
            </a:prstGeom>
          </p:spPr>
        </p:pic>
        <p:pic>
          <p:nvPicPr>
            <p:cNvPr id="19" name="图片 18" descr="图形用户界面&#10;&#10;描述已自动生成"/>
            <p:cNvPicPr>
              <a:picLocks noChangeAspect="1"/>
            </p:cNvPicPr>
            <p:nvPr/>
          </p:nvPicPr>
          <p:blipFill>
            <a:blip r:embed="rId17"/>
            <a:stretch>
              <a:fillRect/>
            </a:stretch>
          </p:blipFill>
          <p:spPr>
            <a:xfrm>
              <a:off x="10292046" y="2449792"/>
              <a:ext cx="1544245" cy="1168343"/>
            </a:xfrm>
            <a:prstGeom prst="rect">
              <a:avLst/>
            </a:prstGeom>
          </p:spPr>
        </p:pic>
        <p:pic>
          <p:nvPicPr>
            <p:cNvPr id="29" name="图片 28" descr="文本&#10;&#10;描述已自动生成"/>
            <p:cNvPicPr>
              <a:picLocks noChangeAspect="1"/>
            </p:cNvPicPr>
            <p:nvPr/>
          </p:nvPicPr>
          <p:blipFill>
            <a:blip r:embed="rId18"/>
            <a:stretch>
              <a:fillRect/>
            </a:stretch>
          </p:blipFill>
          <p:spPr>
            <a:xfrm>
              <a:off x="8651617" y="1801353"/>
              <a:ext cx="1752600" cy="552450"/>
            </a:xfrm>
            <a:prstGeom prst="rect">
              <a:avLst/>
            </a:prstGeom>
          </p:spPr>
        </p:pic>
        <p:pic>
          <p:nvPicPr>
            <p:cNvPr id="30" name="图片 29" descr="徽标&#10;&#10;中度可信度描述已自动生成"/>
            <p:cNvPicPr>
              <a:picLocks noChangeAspect="1"/>
            </p:cNvPicPr>
            <p:nvPr/>
          </p:nvPicPr>
          <p:blipFill>
            <a:blip r:embed="rId19"/>
            <a:stretch>
              <a:fillRect/>
            </a:stretch>
          </p:blipFill>
          <p:spPr>
            <a:xfrm>
              <a:off x="3758706" y="3726417"/>
              <a:ext cx="1559869" cy="519166"/>
            </a:xfrm>
            <a:prstGeom prst="rect">
              <a:avLst/>
            </a:prstGeom>
          </p:spPr>
        </p:pic>
        <p:sp>
          <p:nvSpPr>
            <p:cNvPr id="31" name="object 46"/>
            <p:cNvSpPr/>
            <p:nvPr/>
          </p:nvSpPr>
          <p:spPr>
            <a:xfrm>
              <a:off x="5828082" y="3853327"/>
              <a:ext cx="1136144" cy="297002"/>
            </a:xfrm>
            <a:prstGeom prst="rect">
              <a:avLst/>
            </a:prstGeom>
            <a:blipFill>
              <a:blip r:embed="rId20" cstate="print"/>
              <a:stretch>
                <a:fillRect/>
              </a:stretch>
            </a:blipFill>
          </p:spPr>
          <p:txBody>
            <a:bodyPr wrap="square" lIns="0" tIns="0" rIns="0" bIns="0" rtlCol="0"/>
            <a:lstStyle/>
            <a:p>
              <a:endParaRPr>
                <a:solidFill>
                  <a:srgbClr val="000000"/>
                </a:solidFill>
                <a:latin typeface="Arial" panose="020B0604020202020204"/>
                <a:ea typeface="微软雅黑" panose="020B0503020204020204" charset="-122"/>
                <a:cs typeface="+mn-ea"/>
                <a:sym typeface="+mn-lt"/>
              </a:endParaRPr>
            </a:p>
          </p:txBody>
        </p:sp>
        <p:pic>
          <p:nvPicPr>
            <p:cNvPr id="32" name="图片 31" descr="文本&#10;&#10;描述已自动生成"/>
            <p:cNvPicPr>
              <a:picLocks noChangeAspect="1"/>
            </p:cNvPicPr>
            <p:nvPr/>
          </p:nvPicPr>
          <p:blipFill>
            <a:blip r:embed="rId21"/>
            <a:stretch>
              <a:fillRect/>
            </a:stretch>
          </p:blipFill>
          <p:spPr>
            <a:xfrm>
              <a:off x="9645245" y="3625544"/>
              <a:ext cx="1982825" cy="647982"/>
            </a:xfrm>
            <a:prstGeom prst="rect">
              <a:avLst/>
            </a:prstGeom>
          </p:spPr>
        </p:pic>
        <p:pic>
          <p:nvPicPr>
            <p:cNvPr id="33" name="Picture 5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71529" y="729652"/>
              <a:ext cx="730818" cy="8769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p:cNvPicPr>
              <a:picLocks noChangeAspect="1"/>
            </p:cNvPicPr>
            <p:nvPr/>
          </p:nvPicPr>
          <p:blipFill>
            <a:blip r:embed="rId23" cstate="print"/>
            <a:stretch>
              <a:fillRect/>
            </a:stretch>
          </p:blipFill>
          <p:spPr>
            <a:xfrm>
              <a:off x="10595708" y="4709921"/>
              <a:ext cx="1032362" cy="565443"/>
            </a:xfrm>
            <a:prstGeom prst="rect">
              <a:avLst/>
            </a:prstGeom>
          </p:spPr>
        </p:pic>
        <p:pic>
          <p:nvPicPr>
            <p:cNvPr id="35" name="图片 34" descr="徽标&#10;&#10;描述已自动生成"/>
            <p:cNvPicPr>
              <a:picLocks noChangeAspect="1"/>
            </p:cNvPicPr>
            <p:nvPr/>
          </p:nvPicPr>
          <p:blipFill>
            <a:blip r:embed="rId24"/>
            <a:stretch>
              <a:fillRect/>
            </a:stretch>
          </p:blipFill>
          <p:spPr>
            <a:xfrm>
              <a:off x="2417871" y="4604948"/>
              <a:ext cx="1295123" cy="810860"/>
            </a:xfrm>
            <a:prstGeom prst="rect">
              <a:avLst/>
            </a:prstGeom>
          </p:spPr>
        </p:pic>
        <p:pic>
          <p:nvPicPr>
            <p:cNvPr id="36" name="图片 35" descr="图片包含 文本&#10;&#10;描述已自动生成"/>
            <p:cNvPicPr>
              <a:picLocks noChangeAspect="1"/>
            </p:cNvPicPr>
            <p:nvPr/>
          </p:nvPicPr>
          <p:blipFill>
            <a:blip r:embed="rId25"/>
            <a:stretch>
              <a:fillRect/>
            </a:stretch>
          </p:blipFill>
          <p:spPr>
            <a:xfrm>
              <a:off x="4216563" y="4585745"/>
              <a:ext cx="1580138" cy="810860"/>
            </a:xfrm>
            <a:prstGeom prst="rect">
              <a:avLst/>
            </a:prstGeom>
          </p:spPr>
        </p:pic>
        <p:pic>
          <p:nvPicPr>
            <p:cNvPr id="37" name="图片 36" descr="图片包含 画, 游戏机, 标志, 钟表&#10;&#10;描述已自动生成"/>
            <p:cNvPicPr>
              <a:picLocks noChangeAspect="1"/>
            </p:cNvPicPr>
            <p:nvPr/>
          </p:nvPicPr>
          <p:blipFill>
            <a:blip r:embed="rId26"/>
            <a:stretch>
              <a:fillRect/>
            </a:stretch>
          </p:blipFill>
          <p:spPr>
            <a:xfrm>
              <a:off x="6649479" y="4802994"/>
              <a:ext cx="1285875" cy="341634"/>
            </a:xfrm>
            <a:prstGeom prst="rect">
              <a:avLst/>
            </a:prstGeom>
          </p:spPr>
        </p:pic>
        <p:pic>
          <p:nvPicPr>
            <p:cNvPr id="38" name="图片 37" descr="卡通人物&#10;&#10;描述已自动生成"/>
            <p:cNvPicPr>
              <a:picLocks noChangeAspect="1"/>
            </p:cNvPicPr>
            <p:nvPr/>
          </p:nvPicPr>
          <p:blipFill>
            <a:blip r:embed="rId27"/>
            <a:stretch>
              <a:fillRect/>
            </a:stretch>
          </p:blipFill>
          <p:spPr>
            <a:xfrm>
              <a:off x="8689817" y="4601509"/>
              <a:ext cx="1361597" cy="688808"/>
            </a:xfrm>
            <a:prstGeom prst="rect">
              <a:avLst/>
            </a:prstGeom>
          </p:spPr>
        </p:pic>
        <p:pic>
          <p:nvPicPr>
            <p:cNvPr id="39" name="图片 38" descr="徽标&#10;&#10;描述已自动生成"/>
            <p:cNvPicPr>
              <a:picLocks noChangeAspect="1"/>
            </p:cNvPicPr>
            <p:nvPr/>
          </p:nvPicPr>
          <p:blipFill>
            <a:blip r:embed="rId28"/>
            <a:stretch>
              <a:fillRect/>
            </a:stretch>
          </p:blipFill>
          <p:spPr>
            <a:xfrm>
              <a:off x="770533" y="4863349"/>
              <a:ext cx="1256223" cy="426968"/>
            </a:xfrm>
            <a:prstGeom prst="rect">
              <a:avLst/>
            </a:prstGeom>
          </p:spPr>
        </p:pic>
        <p:pic>
          <p:nvPicPr>
            <p:cNvPr id="40" name="图片 39" descr="卡通人物&#10;&#10;低可信度描述已自动生成"/>
            <p:cNvPicPr>
              <a:picLocks noChangeAspect="1"/>
            </p:cNvPicPr>
            <p:nvPr/>
          </p:nvPicPr>
          <p:blipFill>
            <a:blip r:embed="rId29"/>
            <a:stretch>
              <a:fillRect/>
            </a:stretch>
          </p:blipFill>
          <p:spPr>
            <a:xfrm>
              <a:off x="10673293" y="1961495"/>
              <a:ext cx="804300" cy="280126"/>
            </a:xfrm>
            <a:prstGeom prst="rect">
              <a:avLst/>
            </a:prstGeom>
          </p:spPr>
        </p:pic>
        <p:sp>
          <p:nvSpPr>
            <p:cNvPr id="41" name="object 50"/>
            <p:cNvSpPr/>
            <p:nvPr/>
          </p:nvSpPr>
          <p:spPr>
            <a:xfrm>
              <a:off x="857937" y="3843762"/>
              <a:ext cx="523290" cy="491785"/>
            </a:xfrm>
            <a:prstGeom prst="rect">
              <a:avLst/>
            </a:prstGeom>
            <a:blipFill>
              <a:blip r:embed="rId30" cstate="print"/>
              <a:stretch>
                <a:fillRect/>
              </a:stretch>
            </a:blipFill>
          </p:spPr>
          <p:txBody>
            <a:bodyPr wrap="square" lIns="0" tIns="0" rIns="0" bIns="0" rtlCol="0"/>
            <a:lstStyle/>
            <a:p>
              <a:endParaRPr>
                <a:solidFill>
                  <a:srgbClr val="000000"/>
                </a:solidFill>
                <a:latin typeface="Arial" panose="020B0604020202020204"/>
                <a:ea typeface="微软雅黑" panose="020B0503020204020204" charset="-122"/>
                <a:cs typeface="+mn-ea"/>
                <a:sym typeface="+mn-lt"/>
              </a:endParaRPr>
            </a:p>
          </p:txBody>
        </p:sp>
        <p:sp>
          <p:nvSpPr>
            <p:cNvPr id="42" name="object 53"/>
            <p:cNvSpPr/>
            <p:nvPr/>
          </p:nvSpPr>
          <p:spPr>
            <a:xfrm>
              <a:off x="2092139" y="3816382"/>
              <a:ext cx="1054924" cy="519165"/>
            </a:xfrm>
            <a:prstGeom prst="rect">
              <a:avLst/>
            </a:prstGeom>
            <a:blipFill>
              <a:blip r:embed="rId31" cstate="print"/>
              <a:stretch>
                <a:fillRect/>
              </a:stretch>
            </a:blipFill>
          </p:spPr>
          <p:txBody>
            <a:bodyPr wrap="square" lIns="0" tIns="0" rIns="0" bIns="0" rtlCol="0"/>
            <a:lstStyle/>
            <a:p>
              <a:endParaRPr>
                <a:solidFill>
                  <a:srgbClr val="000000"/>
                </a:solidFill>
                <a:latin typeface="Arial" panose="020B0604020202020204"/>
                <a:ea typeface="微软雅黑" panose="020B0503020204020204" charset="-122"/>
                <a:cs typeface="+mn-ea"/>
                <a:sym typeface="+mn-lt"/>
              </a:endParaRPr>
            </a:p>
          </p:txBody>
        </p:sp>
        <p:pic>
          <p:nvPicPr>
            <p:cNvPr id="43" name="图片 42" descr="徽标&#10;&#10;描述已自动生成"/>
            <p:cNvPicPr>
              <a:picLocks noChangeAspect="1"/>
            </p:cNvPicPr>
            <p:nvPr/>
          </p:nvPicPr>
          <p:blipFill>
            <a:blip r:embed="rId32"/>
            <a:stretch>
              <a:fillRect/>
            </a:stretch>
          </p:blipFill>
          <p:spPr>
            <a:xfrm>
              <a:off x="7693373" y="3754952"/>
              <a:ext cx="1340229" cy="437310"/>
            </a:xfrm>
            <a:prstGeom prst="rect">
              <a:avLst/>
            </a:prstGeom>
          </p:spPr>
        </p:pic>
        <p:pic>
          <p:nvPicPr>
            <p:cNvPr id="45" name="图片 44" descr="文本&#10;&#10;描述已自动生成"/>
            <p:cNvPicPr>
              <a:picLocks noChangeAspect="1"/>
            </p:cNvPicPr>
            <p:nvPr/>
          </p:nvPicPr>
          <p:blipFill>
            <a:blip r:embed="rId33"/>
            <a:stretch>
              <a:fillRect/>
            </a:stretch>
          </p:blipFill>
          <p:spPr>
            <a:xfrm>
              <a:off x="6493312" y="5434803"/>
              <a:ext cx="1123951" cy="976816"/>
            </a:xfrm>
            <a:prstGeom prst="rect">
              <a:avLst/>
            </a:prstGeom>
          </p:spPr>
        </p:pic>
        <p:pic>
          <p:nvPicPr>
            <p:cNvPr id="46" name="图片 45" descr="文本&#10;&#10;描述已自动生成"/>
            <p:cNvPicPr>
              <a:picLocks noChangeAspect="1"/>
            </p:cNvPicPr>
            <p:nvPr/>
          </p:nvPicPr>
          <p:blipFill>
            <a:blip r:embed="rId34"/>
            <a:stretch>
              <a:fillRect/>
            </a:stretch>
          </p:blipFill>
          <p:spPr>
            <a:xfrm>
              <a:off x="569676" y="5356711"/>
              <a:ext cx="1567144" cy="1365778"/>
            </a:xfrm>
            <a:prstGeom prst="rect">
              <a:avLst/>
            </a:prstGeom>
          </p:spPr>
        </p:pic>
        <p:pic>
          <p:nvPicPr>
            <p:cNvPr id="47" name="图片 46" descr="文本, 形状&#10;&#10;描述已自动生成"/>
            <p:cNvPicPr>
              <a:picLocks noChangeAspect="1"/>
            </p:cNvPicPr>
            <p:nvPr/>
          </p:nvPicPr>
          <p:blipFill>
            <a:blip r:embed="rId35"/>
            <a:stretch>
              <a:fillRect/>
            </a:stretch>
          </p:blipFill>
          <p:spPr>
            <a:xfrm>
              <a:off x="2505462" y="5593351"/>
              <a:ext cx="1250719" cy="893908"/>
            </a:xfrm>
            <a:prstGeom prst="rect">
              <a:avLst/>
            </a:prstGeom>
          </p:spPr>
        </p:pic>
        <p:pic>
          <p:nvPicPr>
            <p:cNvPr id="48" name="Picture 48" descr="地平线头部logo"/>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330647" y="5811687"/>
              <a:ext cx="1422384" cy="43687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文本框 19"/>
          <p:cNvSpPr txBox="1">
            <a:spLocks noChangeArrowheads="1"/>
          </p:cNvSpPr>
          <p:nvPr/>
        </p:nvSpPr>
        <p:spPr bwMode="auto">
          <a:xfrm>
            <a:off x="139256" y="86558"/>
            <a:ext cx="3451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、业务简介：合作伙伴</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139256" y="86558"/>
            <a:ext cx="3759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、业务简介：荣誉与证书</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圆角矩形 6">
            <a:extLst>
              <a:ext uri="{FF2B5EF4-FFF2-40B4-BE49-F238E27FC236}">
                <a16:creationId xmlns:a16="http://schemas.microsoft.com/office/drawing/2014/main" id="{C20334A7-6039-2B6E-8524-E7BA5637A7FD}"/>
              </a:ext>
            </a:extLst>
          </p:cNvPr>
          <p:cNvSpPr/>
          <p:nvPr/>
        </p:nvSpPr>
        <p:spPr bwMode="auto">
          <a:xfrm>
            <a:off x="490684" y="6403334"/>
            <a:ext cx="4174048" cy="270366"/>
          </a:xfrm>
          <a:prstGeom prst="roundRect">
            <a:avLst>
              <a:gd name="adj" fmla="val 6398"/>
            </a:avLst>
          </a:prstGeom>
          <a:solidFill>
            <a:srgbClr val="4F80BD"/>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None/>
            </a:pP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IATF16949</a:t>
            </a: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、质量、环境、职业健康管理</a:t>
            </a:r>
            <a:r>
              <a:rPr lang="zh-CN" altLang="en-US" sz="1200" dirty="0">
                <a:latin typeface="微软雅黑" panose="020B0503020204020204" pitchFamily="34" charset="-122"/>
                <a:sym typeface="微软雅黑" panose="020B0503020204020204" pitchFamily="34" charset="-122"/>
              </a:rPr>
              <a:t>体</a:t>
            </a: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系证书</a:t>
            </a:r>
            <a:endParaRPr lang="zh-CN" altLang="en-US" sz="1200" dirty="0">
              <a:solidFill>
                <a:srgbClr val="C4261D"/>
              </a:solidFill>
              <a:ea typeface="微软雅黑" panose="020B0503020204020204" pitchFamily="34" charset="-122"/>
            </a:endParaRPr>
          </a:p>
        </p:txBody>
      </p:sp>
      <p:pic>
        <p:nvPicPr>
          <p:cNvPr id="17" name="图片 16" descr="未标题-1">
            <a:extLst>
              <a:ext uri="{FF2B5EF4-FFF2-40B4-BE49-F238E27FC236}">
                <a16:creationId xmlns:a16="http://schemas.microsoft.com/office/drawing/2014/main" id="{4E52F9A4-960F-E0B3-190B-CF07DBF2EC68}"/>
              </a:ext>
            </a:extLst>
          </p:cNvPr>
          <p:cNvPicPr>
            <a:picLocks noChangeAspect="1"/>
          </p:cNvPicPr>
          <p:nvPr/>
        </p:nvPicPr>
        <p:blipFill>
          <a:blip r:embed="rId2"/>
          <a:stretch>
            <a:fillRect/>
          </a:stretch>
        </p:blipFill>
        <p:spPr>
          <a:xfrm>
            <a:off x="4764132" y="4064014"/>
            <a:ext cx="3475657" cy="2259686"/>
          </a:xfrm>
          <a:prstGeom prst="rect">
            <a:avLst/>
          </a:prstGeom>
          <a:ln w="19050">
            <a:solidFill>
              <a:schemeClr val="accent6">
                <a:lumMod val="50000"/>
              </a:schemeClr>
            </a:solidFill>
          </a:ln>
        </p:spPr>
      </p:pic>
      <p:pic>
        <p:nvPicPr>
          <p:cNvPr id="18" name="图片 17">
            <a:extLst>
              <a:ext uri="{FF2B5EF4-FFF2-40B4-BE49-F238E27FC236}">
                <a16:creationId xmlns:a16="http://schemas.microsoft.com/office/drawing/2014/main" id="{3FF26DA9-B961-B0E7-0AF7-8DA470A1C2C7}"/>
              </a:ext>
            </a:extLst>
          </p:cNvPr>
          <p:cNvPicPr>
            <a:picLocks noChangeAspect="1"/>
          </p:cNvPicPr>
          <p:nvPr/>
        </p:nvPicPr>
        <p:blipFill>
          <a:blip r:embed="rId3"/>
          <a:stretch>
            <a:fillRect/>
          </a:stretch>
        </p:blipFill>
        <p:spPr>
          <a:xfrm>
            <a:off x="8372750" y="4074953"/>
            <a:ext cx="3306167" cy="2259686"/>
          </a:xfrm>
          <a:prstGeom prst="rect">
            <a:avLst/>
          </a:prstGeom>
          <a:solidFill>
            <a:srgbClr val="189A80"/>
          </a:solidFill>
          <a:ln w="25400" cap="flat" cmpd="sng" algn="ctr">
            <a:noFill/>
            <a:prstDash val="solid"/>
          </a:ln>
          <a:effectLst>
            <a:outerShdw blurRad="50800" dist="38100" algn="l" rotWithShape="0">
              <a:prstClr val="black">
                <a:alpha val="33000"/>
              </a:prstClr>
            </a:outerShdw>
          </a:effectLst>
        </p:spPr>
      </p:pic>
      <p:grpSp>
        <p:nvGrpSpPr>
          <p:cNvPr id="19" name="组合 18">
            <a:extLst>
              <a:ext uri="{FF2B5EF4-FFF2-40B4-BE49-F238E27FC236}">
                <a16:creationId xmlns:a16="http://schemas.microsoft.com/office/drawing/2014/main" id="{6B3C1F85-7CA3-A7D9-7047-1F2661B1D67F}"/>
              </a:ext>
            </a:extLst>
          </p:cNvPr>
          <p:cNvGrpSpPr/>
          <p:nvPr/>
        </p:nvGrpSpPr>
        <p:grpSpPr>
          <a:xfrm>
            <a:off x="490684" y="1196752"/>
            <a:ext cx="11210631" cy="5476948"/>
            <a:chOff x="625677" y="1452191"/>
            <a:chExt cx="11210631" cy="5476948"/>
          </a:xfrm>
        </p:grpSpPr>
        <p:pic>
          <p:nvPicPr>
            <p:cNvPr id="20" name="图片 19">
              <a:extLst>
                <a:ext uri="{FF2B5EF4-FFF2-40B4-BE49-F238E27FC236}">
                  <a16:creationId xmlns:a16="http://schemas.microsoft.com/office/drawing/2014/main" id="{756A9E48-4ABD-B83C-2FF9-B0AA7233D3BB}"/>
                </a:ext>
              </a:extLst>
            </p:cNvPr>
            <p:cNvPicPr>
              <a:picLocks noChangeAspect="1"/>
            </p:cNvPicPr>
            <p:nvPr/>
          </p:nvPicPr>
          <p:blipFill>
            <a:blip r:embed="rId4"/>
            <a:stretch>
              <a:fillRect/>
            </a:stretch>
          </p:blipFill>
          <p:spPr>
            <a:xfrm>
              <a:off x="659915" y="1500278"/>
              <a:ext cx="2125761" cy="2344958"/>
            </a:xfrm>
            <a:prstGeom prst="rect">
              <a:avLst/>
            </a:prstGeom>
            <a:ln w="19050">
              <a:solidFill>
                <a:schemeClr val="accent6">
                  <a:lumMod val="50000"/>
                </a:schemeClr>
              </a:solidFill>
            </a:ln>
          </p:spPr>
        </p:pic>
        <p:sp>
          <p:nvSpPr>
            <p:cNvPr id="21" name="圆角矩形 6">
              <a:extLst>
                <a:ext uri="{FF2B5EF4-FFF2-40B4-BE49-F238E27FC236}">
                  <a16:creationId xmlns:a16="http://schemas.microsoft.com/office/drawing/2014/main" id="{577D003F-4705-B3CE-32A3-80E9F4526A5C}"/>
                </a:ext>
              </a:extLst>
            </p:cNvPr>
            <p:cNvSpPr/>
            <p:nvPr/>
          </p:nvSpPr>
          <p:spPr bwMode="auto">
            <a:xfrm>
              <a:off x="625677" y="3921393"/>
              <a:ext cx="4124891" cy="307897"/>
            </a:xfrm>
            <a:prstGeom prst="roundRect">
              <a:avLst>
                <a:gd name="adj" fmla="val 6398"/>
              </a:avLst>
            </a:prstGeom>
            <a:solidFill>
              <a:srgbClr val="4F80BD"/>
            </a:solidFill>
            <a:ln>
              <a:solidFill>
                <a:srgbClr val="0070C0"/>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检验检测机构资质 </a:t>
              </a: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CMA</a:t>
              </a: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CNAS</a:t>
              </a: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证书</a:t>
              </a:r>
              <a:endParaRPr lang="zh-CN" altLang="en-US" sz="1200" dirty="0">
                <a:solidFill>
                  <a:srgbClr val="C4261D"/>
                </a:solidFill>
                <a:ea typeface="微软雅黑" panose="020B0503020204020204" pitchFamily="34" charset="-122"/>
              </a:endParaRPr>
            </a:p>
          </p:txBody>
        </p:sp>
        <p:sp>
          <p:nvSpPr>
            <p:cNvPr id="22" name="圆角矩形 6">
              <a:extLst>
                <a:ext uri="{FF2B5EF4-FFF2-40B4-BE49-F238E27FC236}">
                  <a16:creationId xmlns:a16="http://schemas.microsoft.com/office/drawing/2014/main" id="{66291061-32BB-844A-00F0-26DE2C6DAC00}"/>
                </a:ext>
              </a:extLst>
            </p:cNvPr>
            <p:cNvSpPr/>
            <p:nvPr/>
          </p:nvSpPr>
          <p:spPr bwMode="auto">
            <a:xfrm>
              <a:off x="4858205" y="3921393"/>
              <a:ext cx="3529266" cy="329665"/>
            </a:xfrm>
            <a:prstGeom prst="roundRect">
              <a:avLst>
                <a:gd name="adj" fmla="val 6398"/>
              </a:avLst>
            </a:prstGeom>
            <a:solidFill>
              <a:srgbClr val="4F80BD"/>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国家高新技术企业证书</a:t>
              </a:r>
              <a:endParaRPr lang="zh-CN" altLang="en-US" sz="1200" dirty="0">
                <a:solidFill>
                  <a:srgbClr val="C4261D"/>
                </a:solidFill>
                <a:ea typeface="微软雅黑" panose="020B0503020204020204" pitchFamily="34" charset="-122"/>
              </a:endParaRPr>
            </a:p>
          </p:txBody>
        </p:sp>
        <p:pic>
          <p:nvPicPr>
            <p:cNvPr id="23" name="图片 22" descr="图片包含 图示&#10;&#10;描述已自动生成">
              <a:extLst>
                <a:ext uri="{FF2B5EF4-FFF2-40B4-BE49-F238E27FC236}">
                  <a16:creationId xmlns:a16="http://schemas.microsoft.com/office/drawing/2014/main" id="{289E709C-AC4D-559E-2A69-08F684710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8205" y="1452191"/>
              <a:ext cx="3516577" cy="2389568"/>
            </a:xfrm>
            <a:prstGeom prst="rect">
              <a:avLst/>
            </a:prstGeom>
          </p:spPr>
        </p:pic>
        <p:pic>
          <p:nvPicPr>
            <p:cNvPr id="24" name="图片 23">
              <a:extLst>
                <a:ext uri="{FF2B5EF4-FFF2-40B4-BE49-F238E27FC236}">
                  <a16:creationId xmlns:a16="http://schemas.microsoft.com/office/drawing/2014/main" id="{67951DAE-4579-414C-F586-3AE0DBBC31EF}"/>
                </a:ext>
              </a:extLst>
            </p:cNvPr>
            <p:cNvPicPr>
              <a:picLocks noChangeAspect="1"/>
            </p:cNvPicPr>
            <p:nvPr/>
          </p:nvPicPr>
          <p:blipFill>
            <a:blip r:embed="rId6"/>
            <a:stretch>
              <a:fillRect/>
            </a:stretch>
          </p:blipFill>
          <p:spPr>
            <a:xfrm rot="16200000">
              <a:off x="2660367" y="1757508"/>
              <a:ext cx="2352136" cy="1828266"/>
            </a:xfrm>
            <a:prstGeom prst="rect">
              <a:avLst/>
            </a:prstGeom>
            <a:ln w="19050">
              <a:solidFill>
                <a:schemeClr val="accent6">
                  <a:lumMod val="50000"/>
                </a:schemeClr>
              </a:solidFill>
            </a:ln>
          </p:spPr>
        </p:pic>
        <p:pic>
          <p:nvPicPr>
            <p:cNvPr id="25" name="图片 24">
              <a:extLst>
                <a:ext uri="{FF2B5EF4-FFF2-40B4-BE49-F238E27FC236}">
                  <a16:creationId xmlns:a16="http://schemas.microsoft.com/office/drawing/2014/main" id="{DDFED9E4-637E-5A97-5EF0-F3F14A91A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5349" y="1459248"/>
              <a:ext cx="3350959" cy="2382511"/>
            </a:xfrm>
            <a:prstGeom prst="rect">
              <a:avLst/>
            </a:prstGeom>
          </p:spPr>
        </p:pic>
        <p:sp>
          <p:nvSpPr>
            <p:cNvPr id="26" name="圆角矩形 6">
              <a:extLst>
                <a:ext uri="{FF2B5EF4-FFF2-40B4-BE49-F238E27FC236}">
                  <a16:creationId xmlns:a16="http://schemas.microsoft.com/office/drawing/2014/main" id="{0B498637-0E1B-6D70-C7DD-E06DD2D53EFB}"/>
                </a:ext>
              </a:extLst>
            </p:cNvPr>
            <p:cNvSpPr/>
            <p:nvPr/>
          </p:nvSpPr>
          <p:spPr bwMode="auto">
            <a:xfrm>
              <a:off x="8485348" y="3921393"/>
              <a:ext cx="3350959" cy="329665"/>
            </a:xfrm>
            <a:prstGeom prst="roundRect">
              <a:avLst>
                <a:gd name="adj" fmla="val 6398"/>
              </a:avLst>
            </a:prstGeom>
            <a:solidFill>
              <a:srgbClr val="4F80BD"/>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浙江省高新技术企业研究开发中心证书</a:t>
              </a:r>
              <a:endParaRPr lang="zh-CN" altLang="en-US" sz="1200" dirty="0">
                <a:solidFill>
                  <a:srgbClr val="C4261D"/>
                </a:solidFill>
                <a:ea typeface="微软雅黑" panose="020B0503020204020204" pitchFamily="34" charset="-122"/>
              </a:endParaRPr>
            </a:p>
          </p:txBody>
        </p:sp>
        <p:sp>
          <p:nvSpPr>
            <p:cNvPr id="27" name="圆角矩形 6">
              <a:extLst>
                <a:ext uri="{FF2B5EF4-FFF2-40B4-BE49-F238E27FC236}">
                  <a16:creationId xmlns:a16="http://schemas.microsoft.com/office/drawing/2014/main" id="{0B042110-D1D7-782F-472B-9166FC664BB7}"/>
                </a:ext>
              </a:extLst>
            </p:cNvPr>
            <p:cNvSpPr/>
            <p:nvPr/>
          </p:nvSpPr>
          <p:spPr bwMode="auto">
            <a:xfrm>
              <a:off x="8530140" y="6655835"/>
              <a:ext cx="3306167" cy="273304"/>
            </a:xfrm>
            <a:prstGeom prst="roundRect">
              <a:avLst>
                <a:gd name="adj" fmla="val 6398"/>
              </a:avLst>
            </a:prstGeom>
            <a:solidFill>
              <a:srgbClr val="4F80BD"/>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浙江省专精特新中小企业证书</a:t>
              </a:r>
              <a:endParaRPr lang="zh-CN" altLang="en-US" sz="1200" dirty="0">
                <a:solidFill>
                  <a:srgbClr val="C4261D"/>
                </a:solidFill>
                <a:ea typeface="微软雅黑" panose="020B0503020204020204" pitchFamily="34" charset="-122"/>
              </a:endParaRPr>
            </a:p>
          </p:txBody>
        </p:sp>
      </p:grpSp>
      <p:grpSp>
        <p:nvGrpSpPr>
          <p:cNvPr id="28" name="组合 27">
            <a:extLst>
              <a:ext uri="{FF2B5EF4-FFF2-40B4-BE49-F238E27FC236}">
                <a16:creationId xmlns:a16="http://schemas.microsoft.com/office/drawing/2014/main" id="{56875523-77B4-AB8D-FF9C-98713B674586}"/>
              </a:ext>
            </a:extLst>
          </p:cNvPr>
          <p:cNvGrpSpPr/>
          <p:nvPr/>
        </p:nvGrpSpPr>
        <p:grpSpPr>
          <a:xfrm>
            <a:off x="465952" y="4008441"/>
            <a:ext cx="4174354" cy="2374779"/>
            <a:chOff x="602517" y="4187573"/>
            <a:chExt cx="4174354" cy="2374779"/>
          </a:xfrm>
        </p:grpSpPr>
        <p:pic>
          <p:nvPicPr>
            <p:cNvPr id="29" name="图片 28" descr="图形用户界面, 文本&#10;&#10;中度可信度描述已自动生成">
              <a:extLst>
                <a:ext uri="{FF2B5EF4-FFF2-40B4-BE49-F238E27FC236}">
                  <a16:creationId xmlns:a16="http://schemas.microsoft.com/office/drawing/2014/main" id="{87A1B303-7E8A-4598-D2F9-032C51DE97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517" y="4187573"/>
              <a:ext cx="2420742" cy="2356113"/>
            </a:xfrm>
            <a:prstGeom prst="rect">
              <a:avLst/>
            </a:prstGeom>
          </p:spPr>
        </p:pic>
        <p:grpSp>
          <p:nvGrpSpPr>
            <p:cNvPr id="30" name="组合 29">
              <a:extLst>
                <a:ext uri="{FF2B5EF4-FFF2-40B4-BE49-F238E27FC236}">
                  <a16:creationId xmlns:a16="http://schemas.microsoft.com/office/drawing/2014/main" id="{EE465D1B-3E67-FD73-B330-5167C1ECFFF2}"/>
                </a:ext>
              </a:extLst>
            </p:cNvPr>
            <p:cNvGrpSpPr/>
            <p:nvPr/>
          </p:nvGrpSpPr>
          <p:grpSpPr>
            <a:xfrm>
              <a:off x="1901874" y="4190679"/>
              <a:ext cx="2874997" cy="2371673"/>
              <a:chOff x="6762340" y="2292801"/>
              <a:chExt cx="2870856" cy="2421857"/>
            </a:xfrm>
          </p:grpSpPr>
          <p:pic>
            <p:nvPicPr>
              <p:cNvPr id="31" name="图片 30">
                <a:extLst>
                  <a:ext uri="{FF2B5EF4-FFF2-40B4-BE49-F238E27FC236}">
                    <a16:creationId xmlns:a16="http://schemas.microsoft.com/office/drawing/2014/main" id="{4AAA0F58-8270-F06D-2AE0-0A9EB0AEF495}"/>
                  </a:ext>
                </a:extLst>
              </p:cNvPr>
              <p:cNvPicPr>
                <a:picLocks noChangeAspect="1"/>
              </p:cNvPicPr>
              <p:nvPr/>
            </p:nvPicPr>
            <p:blipFill>
              <a:blip r:embed="rId9"/>
              <a:stretch>
                <a:fillRect/>
              </a:stretch>
            </p:blipFill>
            <p:spPr>
              <a:xfrm>
                <a:off x="6762340" y="2292801"/>
                <a:ext cx="2160000" cy="2421857"/>
              </a:xfrm>
              <a:prstGeom prst="rect">
                <a:avLst/>
              </a:prstGeom>
            </p:spPr>
          </p:pic>
          <p:pic>
            <p:nvPicPr>
              <p:cNvPr id="32" name="图片 31">
                <a:extLst>
                  <a:ext uri="{FF2B5EF4-FFF2-40B4-BE49-F238E27FC236}">
                    <a16:creationId xmlns:a16="http://schemas.microsoft.com/office/drawing/2014/main" id="{EF5CF547-6400-7BD0-C50F-FB1B586AE0E9}"/>
                  </a:ext>
                </a:extLst>
              </p:cNvPr>
              <p:cNvPicPr>
                <a:picLocks noChangeAspect="1"/>
              </p:cNvPicPr>
              <p:nvPr/>
            </p:nvPicPr>
            <p:blipFill>
              <a:blip r:embed="rId10"/>
              <a:stretch>
                <a:fillRect/>
              </a:stretch>
            </p:blipFill>
            <p:spPr>
              <a:xfrm>
                <a:off x="7185927" y="2313275"/>
                <a:ext cx="2160000" cy="2385069"/>
              </a:xfrm>
              <a:prstGeom prst="rect">
                <a:avLst/>
              </a:prstGeom>
            </p:spPr>
          </p:pic>
          <p:pic>
            <p:nvPicPr>
              <p:cNvPr id="33" name="图片 32">
                <a:extLst>
                  <a:ext uri="{FF2B5EF4-FFF2-40B4-BE49-F238E27FC236}">
                    <a16:creationId xmlns:a16="http://schemas.microsoft.com/office/drawing/2014/main" id="{E46529C6-0AF1-8E11-02E6-28E35D998AC0}"/>
                  </a:ext>
                </a:extLst>
              </p:cNvPr>
              <p:cNvPicPr>
                <a:picLocks noChangeAspect="1"/>
              </p:cNvPicPr>
              <p:nvPr/>
            </p:nvPicPr>
            <p:blipFill>
              <a:blip r:embed="rId11"/>
              <a:stretch>
                <a:fillRect/>
              </a:stretch>
            </p:blipFill>
            <p:spPr>
              <a:xfrm>
                <a:off x="7609514" y="2302153"/>
                <a:ext cx="2023682" cy="2385070"/>
              </a:xfrm>
              <a:prstGeom prst="rect">
                <a:avLst/>
              </a:prstGeom>
            </p:spPr>
          </p:pic>
        </p:grpSp>
      </p:grpSp>
      <p:sp>
        <p:nvSpPr>
          <p:cNvPr id="34" name="圆角矩形 6">
            <a:extLst>
              <a:ext uri="{FF2B5EF4-FFF2-40B4-BE49-F238E27FC236}">
                <a16:creationId xmlns:a16="http://schemas.microsoft.com/office/drawing/2014/main" id="{8EEA49B7-B74E-B560-E37A-379D418B4135}"/>
              </a:ext>
            </a:extLst>
          </p:cNvPr>
          <p:cNvSpPr/>
          <p:nvPr/>
        </p:nvSpPr>
        <p:spPr bwMode="auto">
          <a:xfrm>
            <a:off x="4807401" y="6403334"/>
            <a:ext cx="3445077" cy="273304"/>
          </a:xfrm>
          <a:prstGeom prst="roundRect">
            <a:avLst>
              <a:gd name="adj" fmla="val 6398"/>
            </a:avLst>
          </a:prstGeom>
          <a:solidFill>
            <a:srgbClr val="4F80BD"/>
          </a:solidFill>
          <a:ln/>
        </p:spPr>
        <p:style>
          <a:lnRef idx="0">
            <a:schemeClr val="accent1"/>
          </a:lnRef>
          <a:fillRef idx="3">
            <a:schemeClr val="accent1"/>
          </a:fillRef>
          <a:effectRef idx="3">
            <a:schemeClr val="accent1"/>
          </a:effectRef>
          <a:fontRef idx="minor">
            <a:schemeClr val="lt1"/>
          </a:fontRef>
        </p:style>
        <p:txBody>
          <a:bodyPr anchor="ctr" anchorCtr="0"/>
          <a:lstStyle>
            <a:lvl1pPr>
              <a:spcBef>
                <a:spcPct val="20000"/>
              </a:spcBef>
              <a:buChar char="•"/>
              <a:defRPr sz="200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仿宋_GB2312" pitchFamily="49"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FontTx/>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上海机动车检测有限公司浙江分公司</a:t>
            </a:r>
            <a:endPar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03420" y="2188946"/>
            <a:ext cx="9782942" cy="2196101"/>
          </a:xfrm>
          <a:prstGeom prst="rect">
            <a:avLst/>
          </a:prstGeom>
          <a:solidFill>
            <a:schemeClr val="accent1">
              <a:lumMod val="75000"/>
            </a:schemeClr>
          </a:solidFill>
          <a:ln w="9525">
            <a:noFill/>
            <a:miter lim="800000"/>
          </a:ln>
        </p:spPr>
        <p:txBody>
          <a:bodyPr wrap="none" anchor="ctr"/>
          <a:lstStyle/>
          <a:p>
            <a:pPr defTabSz="1217930">
              <a:defRPr/>
            </a:pPr>
            <a:endParaRPr lang="zh-CN" altLang="en-US" sz="1865">
              <a:solidFill>
                <a:prstClr val="black"/>
              </a:solidFill>
            </a:endParaRPr>
          </a:p>
        </p:txBody>
      </p:sp>
      <p:sp>
        <p:nvSpPr>
          <p:cNvPr id="3" name="矩形 2"/>
          <p:cNvSpPr/>
          <p:nvPr/>
        </p:nvSpPr>
        <p:spPr>
          <a:xfrm>
            <a:off x="5640" y="2188946"/>
            <a:ext cx="2397780" cy="2196101"/>
          </a:xfrm>
          <a:prstGeom prst="rect">
            <a:avLst/>
          </a:prstGeom>
          <a:solidFill>
            <a:srgbClr val="4F80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1930">
              <a:defRPr/>
            </a:pPr>
            <a:endParaRPr lang="zh-CN" altLang="en-US" sz="2130">
              <a:solidFill>
                <a:prstClr val="white"/>
              </a:solidFill>
            </a:endParaRPr>
          </a:p>
        </p:txBody>
      </p:sp>
      <p:sp>
        <p:nvSpPr>
          <p:cNvPr id="4" name="TextBox 5"/>
          <p:cNvSpPr txBox="1"/>
          <p:nvPr/>
        </p:nvSpPr>
        <p:spPr>
          <a:xfrm>
            <a:off x="548742" y="2549015"/>
            <a:ext cx="1311576" cy="1445332"/>
          </a:xfrm>
          <a:prstGeom prst="rect">
            <a:avLst/>
          </a:prstGeom>
          <a:noFill/>
        </p:spPr>
        <p:txBody>
          <a:bodyPr wrap="none" rtlCol="0">
            <a:spAutoFit/>
          </a:bodyPr>
          <a:lstStyle/>
          <a:p>
            <a:pPr algn="ctr" defTabSz="1217930">
              <a:defRPr/>
            </a:pPr>
            <a:r>
              <a:rPr lang="zh-CN" altLang="en-US" sz="8790" b="1" dirty="0">
                <a:solidFill>
                  <a:prstClr val="white"/>
                </a:solidFill>
                <a:latin typeface="微软雅黑" panose="020B0503020204020204" charset="-122"/>
                <a:ea typeface="微软雅黑" panose="020B0503020204020204" charset="-122"/>
              </a:rPr>
              <a:t>二</a:t>
            </a:r>
          </a:p>
        </p:txBody>
      </p:sp>
      <p:sp>
        <p:nvSpPr>
          <p:cNvPr id="5" name="矩形 4"/>
          <p:cNvSpPr/>
          <p:nvPr/>
        </p:nvSpPr>
        <p:spPr>
          <a:xfrm>
            <a:off x="4283346" y="2815562"/>
            <a:ext cx="4281941" cy="912558"/>
          </a:xfrm>
          <a:prstGeom prst="rect">
            <a:avLst/>
          </a:prstGeom>
        </p:spPr>
        <p:txBody>
          <a:bodyPr wrap="none">
            <a:spAutoFit/>
          </a:bodyPr>
          <a:lstStyle/>
          <a:p>
            <a:r>
              <a:rPr lang="zh-CN" altLang="en-US" sz="5330" b="1" dirty="0">
                <a:solidFill>
                  <a:schemeClr val="bg1"/>
                </a:solidFill>
                <a:latin typeface="Arial" panose="020B0604020202020204" pitchFamily="34" charset="0"/>
                <a:ea typeface="微软雅黑" panose="020B0503020204020204" charset="-122"/>
              </a:rPr>
              <a:t>加入和夏科技</a:t>
            </a:r>
            <a:endParaRPr lang="zh-CN" altLang="zh-CN" sz="5330" b="1" dirty="0">
              <a:solidFill>
                <a:schemeClr val="bg1"/>
              </a:solidFill>
              <a:latin typeface="Arial" panose="020B0604020202020204" pitchFamily="34" charset="0"/>
              <a:ea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39256" y="86558"/>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、福利与发展</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562691" y="712251"/>
            <a:ext cx="2016720" cy="612369"/>
            <a:chOff x="623392" y="905951"/>
            <a:chExt cx="2252768" cy="612369"/>
          </a:xfrm>
        </p:grpSpPr>
        <p:sp>
          <p:nvSpPr>
            <p:cNvPr id="4" name="矩形 3"/>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01</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5" name="组合 4"/>
            <p:cNvGrpSpPr/>
            <p:nvPr/>
          </p:nvGrpSpPr>
          <p:grpSpPr>
            <a:xfrm>
              <a:off x="1294677" y="905951"/>
              <a:ext cx="1581483" cy="461665"/>
              <a:chOff x="6927235" y="2716230"/>
              <a:chExt cx="1581483" cy="461665"/>
            </a:xfrm>
          </p:grpSpPr>
          <p:cxnSp>
            <p:nvCxnSpPr>
              <p:cNvPr id="6" name="直接连接符 5"/>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7" name="文本框 6"/>
              <p:cNvSpPr txBox="1"/>
              <p:nvPr/>
            </p:nvSpPr>
            <p:spPr>
              <a:xfrm>
                <a:off x="6927235" y="2716230"/>
                <a:ext cx="1581482"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办公环境</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25" name="组合 24">
            <a:extLst>
              <a:ext uri="{FF2B5EF4-FFF2-40B4-BE49-F238E27FC236}">
                <a16:creationId xmlns:a16="http://schemas.microsoft.com/office/drawing/2014/main" id="{43248787-DF2A-9C92-1E5F-ED989B59A4DE}"/>
              </a:ext>
            </a:extLst>
          </p:cNvPr>
          <p:cNvGrpSpPr/>
          <p:nvPr/>
        </p:nvGrpSpPr>
        <p:grpSpPr>
          <a:xfrm>
            <a:off x="829057" y="1491417"/>
            <a:ext cx="10442573" cy="5293355"/>
            <a:chOff x="874713" y="1508567"/>
            <a:chExt cx="10442573" cy="5293355"/>
          </a:xfrm>
        </p:grpSpPr>
        <p:grpSp>
          <p:nvGrpSpPr>
            <p:cNvPr id="8" name="组合 7"/>
            <p:cNvGrpSpPr/>
            <p:nvPr/>
          </p:nvGrpSpPr>
          <p:grpSpPr>
            <a:xfrm>
              <a:off x="874713" y="1508567"/>
              <a:ext cx="10442573" cy="5293355"/>
              <a:chOff x="874714" y="1237888"/>
              <a:chExt cx="10442573" cy="5293355"/>
            </a:xfrm>
          </p:grpSpPr>
          <p:grpSp>
            <p:nvGrpSpPr>
              <p:cNvPr id="91" name="组合 90"/>
              <p:cNvGrpSpPr/>
              <p:nvPr/>
            </p:nvGrpSpPr>
            <p:grpSpPr>
              <a:xfrm>
                <a:off x="874714" y="1237888"/>
                <a:ext cx="10442573" cy="5293355"/>
                <a:chOff x="874714" y="1237888"/>
                <a:chExt cx="10442573" cy="5293355"/>
              </a:xfrm>
            </p:grpSpPr>
            <p:sp>
              <p:nvSpPr>
                <p:cNvPr id="92" name="任意多边形: 形状 91"/>
                <p:cNvSpPr/>
                <p:nvPr/>
              </p:nvSpPr>
              <p:spPr>
                <a:xfrm rot="16200000">
                  <a:off x="3452247" y="-1333798"/>
                  <a:ext cx="5287507" cy="10442573"/>
                </a:xfrm>
                <a:custGeom>
                  <a:avLst/>
                  <a:gdLst>
                    <a:gd name="connsiteX0" fmla="*/ 109049 w 3461997"/>
                    <a:gd name="connsiteY0" fmla="*/ 151498 h 6837280"/>
                    <a:gd name="connsiteX1" fmla="*/ 0 w 3461997"/>
                    <a:gd name="connsiteY1" fmla="*/ 260547 h 6837280"/>
                    <a:gd name="connsiteX2" fmla="*/ 0 w 3461997"/>
                    <a:gd name="connsiteY2" fmla="*/ 6601007 h 6837280"/>
                    <a:gd name="connsiteX3" fmla="*/ 236274 w 3461997"/>
                    <a:gd name="connsiteY3" fmla="*/ 6837281 h 6837280"/>
                    <a:gd name="connsiteX4" fmla="*/ 2238099 w 3461997"/>
                    <a:gd name="connsiteY4" fmla="*/ 6837281 h 6837280"/>
                    <a:gd name="connsiteX5" fmla="*/ 2356236 w 3461997"/>
                    <a:gd name="connsiteY5" fmla="*/ 6719144 h 6837280"/>
                    <a:gd name="connsiteX6" fmla="*/ 3089735 w 3461997"/>
                    <a:gd name="connsiteY6" fmla="*/ 6719144 h 6837280"/>
                    <a:gd name="connsiteX7" fmla="*/ 3221523 w 3461997"/>
                    <a:gd name="connsiteY7" fmla="*/ 6587355 h 6837280"/>
                    <a:gd name="connsiteX8" fmla="*/ 3221523 w 3461997"/>
                    <a:gd name="connsiteY8" fmla="*/ 2509026 h 6837280"/>
                    <a:gd name="connsiteX9" fmla="*/ 3461998 w 3461997"/>
                    <a:gd name="connsiteY9" fmla="*/ 2268552 h 6837280"/>
                    <a:gd name="connsiteX10" fmla="*/ 3461998 w 3461997"/>
                    <a:gd name="connsiteY10" fmla="*/ 286517 h 6837280"/>
                    <a:gd name="connsiteX11" fmla="*/ 3175480 w 3461997"/>
                    <a:gd name="connsiteY11" fmla="*/ 0 h 6837280"/>
                    <a:gd name="connsiteX12" fmla="*/ 1130318 w 3461997"/>
                    <a:gd name="connsiteY12" fmla="*/ 0 h 6837280"/>
                    <a:gd name="connsiteX13" fmla="*/ 985323 w 3461997"/>
                    <a:gd name="connsiteY13" fmla="*/ 144995 h 6837280"/>
                    <a:gd name="connsiteX14" fmla="*/ 109049 w 3461997"/>
                    <a:gd name="connsiteY14" fmla="*/ 151498 h 68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997" h="6837280">
                      <a:moveTo>
                        <a:pt x="109049" y="151498"/>
                      </a:moveTo>
                      <a:lnTo>
                        <a:pt x="0" y="260547"/>
                      </a:lnTo>
                      <a:lnTo>
                        <a:pt x="0" y="6601007"/>
                      </a:lnTo>
                      <a:lnTo>
                        <a:pt x="236274" y="6837281"/>
                      </a:lnTo>
                      <a:lnTo>
                        <a:pt x="2238099" y="6837281"/>
                      </a:lnTo>
                      <a:lnTo>
                        <a:pt x="2356236" y="6719144"/>
                      </a:lnTo>
                      <a:lnTo>
                        <a:pt x="3089735" y="6719144"/>
                      </a:lnTo>
                      <a:lnTo>
                        <a:pt x="3221523" y="6587355"/>
                      </a:lnTo>
                      <a:lnTo>
                        <a:pt x="3221523" y="2509026"/>
                      </a:lnTo>
                      <a:lnTo>
                        <a:pt x="3461998" y="2268552"/>
                      </a:lnTo>
                      <a:lnTo>
                        <a:pt x="3461998" y="286517"/>
                      </a:lnTo>
                      <a:lnTo>
                        <a:pt x="3175480" y="0"/>
                      </a:lnTo>
                      <a:lnTo>
                        <a:pt x="1130318" y="0"/>
                      </a:lnTo>
                      <a:lnTo>
                        <a:pt x="985323" y="144995"/>
                      </a:lnTo>
                      <a:lnTo>
                        <a:pt x="109049" y="151498"/>
                      </a:lnTo>
                      <a:close/>
                    </a:path>
                  </a:pathLst>
                </a:custGeom>
                <a:gradFill flip="none" rotWithShape="1">
                  <a:gsLst>
                    <a:gs pos="51000">
                      <a:schemeClr val="accent2">
                        <a:alpha val="0"/>
                      </a:schemeClr>
                    </a:gs>
                    <a:gs pos="2000">
                      <a:schemeClr val="accent1">
                        <a:alpha val="26000"/>
                      </a:schemeClr>
                    </a:gs>
                    <a:gs pos="100000">
                      <a:schemeClr val="accent1">
                        <a:alpha val="40000"/>
                      </a:schemeClr>
                    </a:gs>
                  </a:gsLst>
                  <a:lin ang="8100000" scaled="1"/>
                  <a:tileRect/>
                </a:gradFill>
                <a:ln w="6350" cap="flat">
                  <a:solidFill>
                    <a:schemeClr val="accent1">
                      <a:alpha val="63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93" name="任意多边形: 形状 92"/>
                <p:cNvSpPr/>
                <p:nvPr/>
              </p:nvSpPr>
              <p:spPr>
                <a:xfrm rot="16200000">
                  <a:off x="257796" y="5657159"/>
                  <a:ext cx="1491003" cy="257166"/>
                </a:xfrm>
                <a:custGeom>
                  <a:avLst/>
                  <a:gdLst>
                    <a:gd name="connsiteX0" fmla="*/ 0 w 976235"/>
                    <a:gd name="connsiteY0" fmla="*/ 144793 h 168380"/>
                    <a:gd name="connsiteX1" fmla="*/ 0 w 976235"/>
                    <a:gd name="connsiteY1" fmla="*/ 0 h 168380"/>
                    <a:gd name="connsiteX2" fmla="*/ 976235 w 976235"/>
                    <a:gd name="connsiteY2" fmla="*/ 0 h 168380"/>
                    <a:gd name="connsiteX3" fmla="*/ 893317 w 976235"/>
                    <a:gd name="connsiteY3" fmla="*/ 82918 h 168380"/>
                    <a:gd name="connsiteX4" fmla="*/ 86553 w 976235"/>
                    <a:gd name="connsiteY4" fmla="*/ 82918 h 168380"/>
                    <a:gd name="connsiteX5" fmla="*/ 1090 w 976235"/>
                    <a:gd name="connsiteY5" fmla="*/ 168380 h 168380"/>
                    <a:gd name="connsiteX6" fmla="*/ 0 w 976235"/>
                    <a:gd name="connsiteY6" fmla="*/ 144793 h 1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235" h="168380">
                      <a:moveTo>
                        <a:pt x="0" y="144793"/>
                      </a:moveTo>
                      <a:lnTo>
                        <a:pt x="0" y="0"/>
                      </a:lnTo>
                      <a:lnTo>
                        <a:pt x="976235" y="0"/>
                      </a:lnTo>
                      <a:lnTo>
                        <a:pt x="893317" y="82918"/>
                      </a:lnTo>
                      <a:lnTo>
                        <a:pt x="86553" y="82918"/>
                      </a:lnTo>
                      <a:lnTo>
                        <a:pt x="1090" y="168380"/>
                      </a:lnTo>
                      <a:lnTo>
                        <a:pt x="0" y="144793"/>
                      </a:lnTo>
                      <a:close/>
                    </a:path>
                  </a:pathLst>
                </a:custGeom>
                <a:solidFill>
                  <a:schemeClr val="accent1">
                    <a:alpha val="38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94" name="组合 93"/>
                <p:cNvGrpSpPr/>
                <p:nvPr/>
              </p:nvGrpSpPr>
              <p:grpSpPr>
                <a:xfrm>
                  <a:off x="4508801" y="1237888"/>
                  <a:ext cx="2471120" cy="241239"/>
                  <a:chOff x="4508800" y="1191796"/>
                  <a:chExt cx="2943267" cy="287331"/>
                </a:xfrm>
              </p:grpSpPr>
              <p:sp>
                <p:nvSpPr>
                  <p:cNvPr id="96" name="任意多边形: 形状 95"/>
                  <p:cNvSpPr/>
                  <p:nvPr/>
                </p:nvSpPr>
                <p:spPr>
                  <a:xfrm rot="16200000">
                    <a:off x="4596023"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7" name="任意多边形: 形状 96"/>
                  <p:cNvSpPr/>
                  <p:nvPr/>
                </p:nvSpPr>
                <p:spPr>
                  <a:xfrm rot="16200000">
                    <a:off x="4906210"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8" name="任意多边形: 形状 97"/>
                  <p:cNvSpPr/>
                  <p:nvPr/>
                </p:nvSpPr>
                <p:spPr>
                  <a:xfrm rot="16200000">
                    <a:off x="521639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99" name="任意多边形: 形状 98"/>
                  <p:cNvSpPr/>
                  <p:nvPr/>
                </p:nvSpPr>
                <p:spPr>
                  <a:xfrm rot="16200000">
                    <a:off x="5526610"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0" name="任意多边形: 形状 99"/>
                  <p:cNvSpPr/>
                  <p:nvPr/>
                </p:nvSpPr>
                <p:spPr>
                  <a:xfrm rot="16200000">
                    <a:off x="583676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1" name="任意多边形: 形状 100"/>
                  <p:cNvSpPr/>
                  <p:nvPr/>
                </p:nvSpPr>
                <p:spPr>
                  <a:xfrm rot="16200000">
                    <a:off x="614698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2" name="任意多边形: 形状 101"/>
                  <p:cNvSpPr/>
                  <p:nvPr/>
                </p:nvSpPr>
                <p:spPr>
                  <a:xfrm rot="16200000">
                    <a:off x="6457171"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3" name="任意多边形: 形状 102"/>
                  <p:cNvSpPr/>
                  <p:nvPr/>
                </p:nvSpPr>
                <p:spPr>
                  <a:xfrm rot="16200000">
                    <a:off x="676735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4" name="任意多边形: 形状 103"/>
                  <p:cNvSpPr/>
                  <p:nvPr/>
                </p:nvSpPr>
                <p:spPr>
                  <a:xfrm rot="16200000">
                    <a:off x="7077543"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grpSp>
          <p:sp>
            <p:nvSpPr>
              <p:cNvPr id="112" name="矩形: 圆角 111"/>
              <p:cNvSpPr/>
              <p:nvPr/>
            </p:nvSpPr>
            <p:spPr>
              <a:xfrm>
                <a:off x="7877918" y="3739535"/>
                <a:ext cx="2964633" cy="51663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latin typeface="微软雅黑" panose="020B0503020204020204" charset="-122"/>
                    <a:ea typeface="微软雅黑" panose="020B0503020204020204" charset="-122"/>
                  </a:rPr>
                  <a:t>会议室</a:t>
                </a:r>
              </a:p>
            </p:txBody>
          </p:sp>
          <p:sp>
            <p:nvSpPr>
              <p:cNvPr id="113" name="矩形: 圆角 112"/>
              <p:cNvSpPr/>
              <p:nvPr/>
            </p:nvSpPr>
            <p:spPr>
              <a:xfrm>
                <a:off x="4589100" y="3744783"/>
                <a:ext cx="2964633" cy="51663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latin typeface="微软雅黑" panose="020B0503020204020204" charset="-122"/>
                    <a:ea typeface="微软雅黑" panose="020B0503020204020204" charset="-122"/>
                  </a:rPr>
                  <a:t>参观通道</a:t>
                </a:r>
              </a:p>
            </p:txBody>
          </p:sp>
          <p:sp>
            <p:nvSpPr>
              <p:cNvPr id="114" name="矩形: 圆角 113"/>
              <p:cNvSpPr/>
              <p:nvPr/>
            </p:nvSpPr>
            <p:spPr>
              <a:xfrm>
                <a:off x="1269310" y="3705263"/>
                <a:ext cx="2964633" cy="51663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latin typeface="微软雅黑" panose="020B0503020204020204" charset="-122"/>
                    <a:ea typeface="微软雅黑" panose="020B0503020204020204" charset="-122"/>
                  </a:rPr>
                  <a:t>前台大厅</a:t>
                </a:r>
              </a:p>
            </p:txBody>
          </p:sp>
        </p:grpSp>
        <p:pic>
          <p:nvPicPr>
            <p:cNvPr id="10" name="图片 9" descr="图片包含 文本&#10;&#10;描述已自动生成">
              <a:extLst>
                <a:ext uri="{FF2B5EF4-FFF2-40B4-BE49-F238E27FC236}">
                  <a16:creationId xmlns:a16="http://schemas.microsoft.com/office/drawing/2014/main" id="{0EDC2919-642D-FB92-9653-FCED8F6A7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096" y="1958644"/>
              <a:ext cx="2928510" cy="1952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descr="图片包含 电脑, 游戏机, 蓝色, 火车&#10;&#10;描述已自动生成">
              <a:extLst>
                <a:ext uri="{FF2B5EF4-FFF2-40B4-BE49-F238E27FC236}">
                  <a16:creationId xmlns:a16="http://schemas.microsoft.com/office/drawing/2014/main" id="{EA544F9A-4587-6D54-5651-C918D5C8B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959" y="1939599"/>
              <a:ext cx="3020711" cy="2013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descr="房间里有桌子和椅子&#10;&#10;描述已自动生成">
              <a:extLst>
                <a:ext uri="{FF2B5EF4-FFF2-40B4-BE49-F238E27FC236}">
                  <a16:creationId xmlns:a16="http://schemas.microsoft.com/office/drawing/2014/main" id="{D5F542A1-10E1-C54E-B857-46B25F181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553" y="1929336"/>
              <a:ext cx="2964634" cy="2013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图片 17" descr="房间里的绿色植物&#10;&#10;中度可信度描述已自动生成">
              <a:extLst>
                <a:ext uri="{FF2B5EF4-FFF2-40B4-BE49-F238E27FC236}">
                  <a16:creationId xmlns:a16="http://schemas.microsoft.com/office/drawing/2014/main" id="{9ABF3445-E9ED-8528-AEB4-A7DA2B7136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4721" y="4557385"/>
              <a:ext cx="3069098" cy="2046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19" descr="一群人看着桌子上的电脑&#10;&#10;描述已自动生成">
              <a:extLst>
                <a:ext uri="{FF2B5EF4-FFF2-40B4-BE49-F238E27FC236}">
                  <a16:creationId xmlns:a16="http://schemas.microsoft.com/office/drawing/2014/main" id="{5ED37428-FF47-63EF-33DD-2348D2728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553" y="4588945"/>
              <a:ext cx="3047049" cy="203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23" descr="许多广告放在架子上&#10;&#10;描述已自动生成">
              <a:extLst>
                <a:ext uri="{FF2B5EF4-FFF2-40B4-BE49-F238E27FC236}">
                  <a16:creationId xmlns:a16="http://schemas.microsoft.com/office/drawing/2014/main" id="{AB824664-96AA-F076-B462-12CE6880B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1449" y="4585982"/>
              <a:ext cx="3069099" cy="2046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幻灯片编号占位符 1"/>
          <p:cNvSpPr>
            <a:spLocks noGrp="1"/>
          </p:cNvSpPr>
          <p:nvPr>
            <p:ph type="sldNum" sz="quarter" idx="12"/>
          </p:nvPr>
        </p:nvSpPr>
        <p:spPr>
          <a:xfrm>
            <a:off x="8859645" y="6777227"/>
            <a:ext cx="2743200" cy="276999"/>
          </a:xfrm>
        </p:spPr>
        <p:txBody>
          <a:bodyPr/>
          <a:lstStyle/>
          <a:p>
            <a:pPr algn="r"/>
            <a:r>
              <a:rPr lang="en-US" altLang="zh-CN" dirty="0">
                <a:solidFill>
                  <a:schemeClr val="tx1"/>
                </a:solidFill>
              </a:rPr>
              <a:t>3</a:t>
            </a:r>
            <a:endParaRPr lang="zh-CN" altLang="en-US" dirty="0">
              <a:solidFill>
                <a:schemeClr val="tx1"/>
              </a:solidFill>
            </a:endParaRPr>
          </a:p>
        </p:txBody>
      </p:sp>
      <p:pic>
        <p:nvPicPr>
          <p:cNvPr id="38" name="图片 37" descr="69e232938de56f89fedfe4c0a36be31"/>
          <p:cNvPicPr>
            <a:picLocks noChangeAspect="1"/>
          </p:cNvPicPr>
          <p:nvPr/>
        </p:nvPicPr>
        <p:blipFill>
          <a:blip r:embed="rId2"/>
          <a:stretch>
            <a:fillRect/>
          </a:stretch>
        </p:blipFill>
        <p:spPr>
          <a:xfrm>
            <a:off x="623393" y="1293587"/>
            <a:ext cx="3496032" cy="2137648"/>
          </a:xfrm>
          <a:prstGeom prst="rect">
            <a:avLst/>
          </a:prstGeom>
        </p:spPr>
      </p:pic>
      <p:pic>
        <p:nvPicPr>
          <p:cNvPr id="39" name="图片 38" descr="312d3122b4f6bbd839e8b5122d77f21"/>
          <p:cNvPicPr>
            <a:picLocks noChangeAspect="1"/>
          </p:cNvPicPr>
          <p:nvPr/>
        </p:nvPicPr>
        <p:blipFill>
          <a:blip r:embed="rId3"/>
          <a:stretch>
            <a:fillRect/>
          </a:stretch>
        </p:blipFill>
        <p:spPr>
          <a:xfrm>
            <a:off x="4198362" y="1293587"/>
            <a:ext cx="3959118" cy="2131059"/>
          </a:xfrm>
          <a:prstGeom prst="rect">
            <a:avLst/>
          </a:prstGeom>
        </p:spPr>
      </p:pic>
      <p:pic>
        <p:nvPicPr>
          <p:cNvPr id="40" name="图片 39" descr="4de93054f1559cfcbdd3d5830ebfcca"/>
          <p:cNvPicPr>
            <a:picLocks noChangeAspect="1"/>
          </p:cNvPicPr>
          <p:nvPr/>
        </p:nvPicPr>
        <p:blipFill>
          <a:blip r:embed="rId4"/>
          <a:stretch>
            <a:fillRect/>
          </a:stretch>
        </p:blipFill>
        <p:spPr>
          <a:xfrm>
            <a:off x="8236417" y="1306126"/>
            <a:ext cx="3560947" cy="2093595"/>
          </a:xfrm>
          <a:prstGeom prst="rect">
            <a:avLst/>
          </a:prstGeom>
        </p:spPr>
      </p:pic>
      <p:pic>
        <p:nvPicPr>
          <p:cNvPr id="41" name="图片 40" descr="8d240a06c378f89392386ef3f120a51"/>
          <p:cNvPicPr>
            <a:picLocks noChangeAspect="1"/>
          </p:cNvPicPr>
          <p:nvPr/>
        </p:nvPicPr>
        <p:blipFill>
          <a:blip r:embed="rId5"/>
          <a:stretch>
            <a:fillRect/>
          </a:stretch>
        </p:blipFill>
        <p:spPr>
          <a:xfrm>
            <a:off x="627480" y="4194741"/>
            <a:ext cx="3560946" cy="2582485"/>
          </a:xfrm>
          <a:prstGeom prst="rect">
            <a:avLst/>
          </a:prstGeom>
        </p:spPr>
      </p:pic>
      <p:pic>
        <p:nvPicPr>
          <p:cNvPr id="42" name="图片 41" descr="56d7e96278a06dc7dfd78984c5809d5"/>
          <p:cNvPicPr>
            <a:picLocks noChangeAspect="1"/>
          </p:cNvPicPr>
          <p:nvPr/>
        </p:nvPicPr>
        <p:blipFill>
          <a:blip r:embed="rId6"/>
          <a:stretch>
            <a:fillRect/>
          </a:stretch>
        </p:blipFill>
        <p:spPr>
          <a:xfrm>
            <a:off x="4267365" y="4194741"/>
            <a:ext cx="3890115" cy="2582485"/>
          </a:xfrm>
          <a:prstGeom prst="rect">
            <a:avLst/>
          </a:prstGeom>
        </p:spPr>
      </p:pic>
      <p:pic>
        <p:nvPicPr>
          <p:cNvPr id="43" name="图片 42" descr="030424b9a6f5109a0e0609548d73037"/>
          <p:cNvPicPr>
            <a:picLocks noChangeAspect="1"/>
          </p:cNvPicPr>
          <p:nvPr/>
        </p:nvPicPr>
        <p:blipFill>
          <a:blip r:embed="rId7"/>
          <a:stretch>
            <a:fillRect/>
          </a:stretch>
        </p:blipFill>
        <p:spPr>
          <a:xfrm>
            <a:off x="8236419" y="4183396"/>
            <a:ext cx="3560946" cy="2582485"/>
          </a:xfrm>
          <a:prstGeom prst="rect">
            <a:avLst/>
          </a:prstGeom>
        </p:spPr>
      </p:pic>
      <p:sp>
        <p:nvSpPr>
          <p:cNvPr id="45" name="矩形: 圆角 22"/>
          <p:cNvSpPr/>
          <p:nvPr/>
        </p:nvSpPr>
        <p:spPr>
          <a:xfrm>
            <a:off x="623392" y="3573016"/>
            <a:ext cx="11173971" cy="43851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人才团建活动</a:t>
            </a:r>
          </a:p>
        </p:txBody>
      </p:sp>
      <p:grpSp>
        <p:nvGrpSpPr>
          <p:cNvPr id="2" name="组合 1"/>
          <p:cNvGrpSpPr/>
          <p:nvPr/>
        </p:nvGrpSpPr>
        <p:grpSpPr>
          <a:xfrm>
            <a:off x="562691" y="712251"/>
            <a:ext cx="2016720" cy="612369"/>
            <a:chOff x="623392" y="905951"/>
            <a:chExt cx="2252768" cy="612369"/>
          </a:xfrm>
        </p:grpSpPr>
        <p:sp>
          <p:nvSpPr>
            <p:cNvPr id="3" name="矩形 2"/>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02</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4" name="组合 3"/>
            <p:cNvGrpSpPr/>
            <p:nvPr/>
          </p:nvGrpSpPr>
          <p:grpSpPr>
            <a:xfrm>
              <a:off x="1294677" y="905951"/>
              <a:ext cx="1581483" cy="461665"/>
              <a:chOff x="6927235" y="2716230"/>
              <a:chExt cx="1581483" cy="461665"/>
            </a:xfrm>
          </p:grpSpPr>
          <p:cxnSp>
            <p:nvCxnSpPr>
              <p:cNvPr id="5" name="直接连接符 4"/>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6" name="文本框 5"/>
              <p:cNvSpPr txBox="1"/>
              <p:nvPr/>
            </p:nvSpPr>
            <p:spPr>
              <a:xfrm>
                <a:off x="6927235" y="2716230"/>
                <a:ext cx="1581482"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团建活动</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
        <p:nvSpPr>
          <p:cNvPr id="8" name="文本框 7">
            <a:extLst>
              <a:ext uri="{FF2B5EF4-FFF2-40B4-BE49-F238E27FC236}">
                <a16:creationId xmlns:a16="http://schemas.microsoft.com/office/drawing/2014/main" id="{7C8BF976-CB6C-4DC2-41C1-201E6E065A5B}"/>
              </a:ext>
            </a:extLst>
          </p:cNvPr>
          <p:cNvSpPr txBox="1">
            <a:spLocks noChangeArrowheads="1"/>
          </p:cNvSpPr>
          <p:nvPr/>
        </p:nvSpPr>
        <p:spPr bwMode="auto">
          <a:xfrm>
            <a:off x="139256" y="86558"/>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、福利与发展</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73967" y="1453952"/>
            <a:ext cx="10385147" cy="5297016"/>
            <a:chOff x="1484224" y="1268318"/>
            <a:chExt cx="10385147" cy="5513741"/>
          </a:xfrm>
        </p:grpSpPr>
        <p:pic>
          <p:nvPicPr>
            <p:cNvPr id="2" name="图片 1"/>
            <p:cNvPicPr>
              <a:picLocks noChangeAspect="1"/>
            </p:cNvPicPr>
            <p:nvPr/>
          </p:nvPicPr>
          <p:blipFill>
            <a:blip r:embed="rId2"/>
            <a:stretch>
              <a:fillRect/>
            </a:stretch>
          </p:blipFill>
          <p:spPr>
            <a:xfrm>
              <a:off x="8400256" y="1293867"/>
              <a:ext cx="3333101" cy="2479518"/>
            </a:xfrm>
            <a:prstGeom prst="rect">
              <a:avLst/>
            </a:prstGeom>
          </p:spPr>
        </p:pic>
        <p:pic>
          <p:nvPicPr>
            <p:cNvPr id="4" name="图片 3"/>
            <p:cNvPicPr>
              <a:picLocks noChangeAspect="1"/>
            </p:cNvPicPr>
            <p:nvPr/>
          </p:nvPicPr>
          <p:blipFill>
            <a:blip r:embed="rId3"/>
            <a:stretch>
              <a:fillRect/>
            </a:stretch>
          </p:blipFill>
          <p:spPr>
            <a:xfrm>
              <a:off x="1484224" y="1268318"/>
              <a:ext cx="3340898" cy="2505067"/>
            </a:xfrm>
            <a:prstGeom prst="rect">
              <a:avLst/>
            </a:prstGeom>
          </p:spPr>
        </p:pic>
        <p:pic>
          <p:nvPicPr>
            <p:cNvPr id="5" name="图片 4" descr="59e9cf097fea124509c9a9601bd8a57"/>
            <p:cNvPicPr>
              <a:picLocks noChangeAspect="1"/>
            </p:cNvPicPr>
            <p:nvPr/>
          </p:nvPicPr>
          <p:blipFill>
            <a:blip r:embed="rId4"/>
            <a:stretch>
              <a:fillRect/>
            </a:stretch>
          </p:blipFill>
          <p:spPr>
            <a:xfrm>
              <a:off x="1484225" y="4322788"/>
              <a:ext cx="3454784" cy="2459271"/>
            </a:xfrm>
            <a:prstGeom prst="rect">
              <a:avLst/>
            </a:prstGeom>
          </p:spPr>
        </p:pic>
        <p:pic>
          <p:nvPicPr>
            <p:cNvPr id="6" name="图片 5" descr="3369f6834cb8abc104f111a2e5386c4"/>
            <p:cNvPicPr>
              <a:picLocks noChangeAspect="1"/>
            </p:cNvPicPr>
            <p:nvPr/>
          </p:nvPicPr>
          <p:blipFill>
            <a:blip r:embed="rId5"/>
            <a:stretch>
              <a:fillRect/>
            </a:stretch>
          </p:blipFill>
          <p:spPr>
            <a:xfrm>
              <a:off x="4963179" y="4322787"/>
              <a:ext cx="3340898" cy="2459271"/>
            </a:xfrm>
            <a:prstGeom prst="rect">
              <a:avLst/>
            </a:prstGeom>
          </p:spPr>
        </p:pic>
        <p:sp>
          <p:nvSpPr>
            <p:cNvPr id="8" name="矩形: 圆角 22"/>
            <p:cNvSpPr/>
            <p:nvPr/>
          </p:nvSpPr>
          <p:spPr>
            <a:xfrm>
              <a:off x="1484224" y="3828628"/>
              <a:ext cx="10385147" cy="43851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福利与培训</a:t>
              </a:r>
            </a:p>
          </p:txBody>
        </p:sp>
        <p:pic>
          <p:nvPicPr>
            <p:cNvPr id="10" name="图片 9" descr="一群人在桌子前切蛋糕&#10;&#10;中度可信度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3061" y="1275310"/>
              <a:ext cx="3479256" cy="2479518"/>
            </a:xfrm>
            <a:prstGeom prst="rect">
              <a:avLst/>
            </a:prstGeom>
          </p:spPr>
        </p:pic>
        <p:pic>
          <p:nvPicPr>
            <p:cNvPr id="12" name="图片 11" descr="人们站在一起合影的一群人&#10;&#10;中度可信度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8248" y="4296788"/>
              <a:ext cx="3469115" cy="2457741"/>
            </a:xfrm>
            <a:prstGeom prst="rect">
              <a:avLst/>
            </a:prstGeom>
          </p:spPr>
        </p:pic>
      </p:grpSp>
      <p:grpSp>
        <p:nvGrpSpPr>
          <p:cNvPr id="15" name="组合 14"/>
          <p:cNvGrpSpPr/>
          <p:nvPr/>
        </p:nvGrpSpPr>
        <p:grpSpPr>
          <a:xfrm>
            <a:off x="562692" y="712251"/>
            <a:ext cx="2324497" cy="612369"/>
            <a:chOff x="623392" y="905951"/>
            <a:chExt cx="2596568" cy="612369"/>
          </a:xfrm>
        </p:grpSpPr>
        <p:sp>
          <p:nvSpPr>
            <p:cNvPr id="16" name="矩形 15"/>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03</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17" name="组合 16"/>
            <p:cNvGrpSpPr/>
            <p:nvPr/>
          </p:nvGrpSpPr>
          <p:grpSpPr>
            <a:xfrm>
              <a:off x="1294678" y="905951"/>
              <a:ext cx="1925282" cy="461665"/>
              <a:chOff x="6927236" y="2716230"/>
              <a:chExt cx="1925282" cy="461665"/>
            </a:xfrm>
          </p:grpSpPr>
          <p:cxnSp>
            <p:nvCxnSpPr>
              <p:cNvPr id="18" name="直接连接符 17"/>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19" name="文本框 18"/>
              <p:cNvSpPr txBox="1"/>
              <p:nvPr/>
            </p:nvSpPr>
            <p:spPr>
              <a:xfrm>
                <a:off x="6927236" y="2716230"/>
                <a:ext cx="1925282"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福利与培训</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
        <p:nvSpPr>
          <p:cNvPr id="3" name="文本框 2">
            <a:extLst>
              <a:ext uri="{FF2B5EF4-FFF2-40B4-BE49-F238E27FC236}">
                <a16:creationId xmlns:a16="http://schemas.microsoft.com/office/drawing/2014/main" id="{2F5510E4-9D49-61A9-36CE-10714903CD28}"/>
              </a:ext>
            </a:extLst>
          </p:cNvPr>
          <p:cNvSpPr txBox="1">
            <a:spLocks noChangeArrowheads="1"/>
          </p:cNvSpPr>
          <p:nvPr/>
        </p:nvSpPr>
        <p:spPr bwMode="auto">
          <a:xfrm>
            <a:off x="139256" y="86558"/>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、福利与发展</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62692" y="715020"/>
            <a:ext cx="2256281" cy="609600"/>
            <a:chOff x="623392" y="908720"/>
            <a:chExt cx="2520368" cy="609600"/>
          </a:xfrm>
        </p:grpSpPr>
        <p:sp>
          <p:nvSpPr>
            <p:cNvPr id="16" name="矩形 15"/>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05</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17" name="组合 16"/>
            <p:cNvGrpSpPr/>
            <p:nvPr/>
          </p:nvGrpSpPr>
          <p:grpSpPr>
            <a:xfrm>
              <a:off x="1218476" y="923525"/>
              <a:ext cx="1925284" cy="461665"/>
              <a:chOff x="6851034" y="2733804"/>
              <a:chExt cx="1925284" cy="461665"/>
            </a:xfrm>
          </p:grpSpPr>
          <p:cxnSp>
            <p:nvCxnSpPr>
              <p:cNvPr id="18" name="直接连接符 17"/>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19" name="文本框 18"/>
              <p:cNvSpPr txBox="1"/>
              <p:nvPr/>
            </p:nvSpPr>
            <p:spPr>
              <a:xfrm>
                <a:off x="6851034" y="2733804"/>
                <a:ext cx="192528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晋升与发展</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
        <p:nvSpPr>
          <p:cNvPr id="3" name="文本框 2">
            <a:extLst>
              <a:ext uri="{FF2B5EF4-FFF2-40B4-BE49-F238E27FC236}">
                <a16:creationId xmlns:a16="http://schemas.microsoft.com/office/drawing/2014/main" id="{0FC8D849-CE67-4382-1C9B-B9FDF8672B52}"/>
              </a:ext>
            </a:extLst>
          </p:cNvPr>
          <p:cNvSpPr txBox="1">
            <a:spLocks noChangeArrowheads="1"/>
          </p:cNvSpPr>
          <p:nvPr/>
        </p:nvSpPr>
        <p:spPr bwMode="auto">
          <a:xfrm>
            <a:off x="139256" y="86558"/>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、福利与发展</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任意多边形 3">
            <a:extLst>
              <a:ext uri="{FF2B5EF4-FFF2-40B4-BE49-F238E27FC236}">
                <a16:creationId xmlns:a16="http://schemas.microsoft.com/office/drawing/2014/main" id="{A067D371-413E-7999-5B41-572CAD9FEC01}"/>
              </a:ext>
            </a:extLst>
          </p:cNvPr>
          <p:cNvSpPr/>
          <p:nvPr/>
        </p:nvSpPr>
        <p:spPr>
          <a:xfrm>
            <a:off x="6230775" y="-8254"/>
            <a:ext cx="774922" cy="4937760"/>
          </a:xfrm>
          <a:custGeom>
            <a:avLst/>
            <a:gdLst>
              <a:gd name="connsiteX0" fmla="*/ 784860 w 800100"/>
              <a:gd name="connsiteY0" fmla="*/ 0 h 4739640"/>
              <a:gd name="connsiteX1" fmla="*/ 800100 w 800100"/>
              <a:gd name="connsiteY1" fmla="*/ 4739640 h 4739640"/>
              <a:gd name="connsiteX2" fmla="*/ 60960 w 800100"/>
              <a:gd name="connsiteY2" fmla="*/ 4541520 h 4739640"/>
              <a:gd name="connsiteX3" fmla="*/ 0 w 800100"/>
              <a:gd name="connsiteY3" fmla="*/ 2209800 h 4739640"/>
              <a:gd name="connsiteX4" fmla="*/ 784860 w 800100"/>
              <a:gd name="connsiteY4" fmla="*/ 0 h 4739640"/>
              <a:gd name="connsiteX0" fmla="*/ 784860 w 784860"/>
              <a:gd name="connsiteY0" fmla="*/ 0 h 4937760"/>
              <a:gd name="connsiteX1" fmla="*/ 784860 w 784860"/>
              <a:gd name="connsiteY1" fmla="*/ 4937760 h 4937760"/>
              <a:gd name="connsiteX2" fmla="*/ 60960 w 784860"/>
              <a:gd name="connsiteY2" fmla="*/ 4541520 h 4937760"/>
              <a:gd name="connsiteX3" fmla="*/ 0 w 784860"/>
              <a:gd name="connsiteY3" fmla="*/ 2209800 h 4937760"/>
              <a:gd name="connsiteX4" fmla="*/ 784860 w 784860"/>
              <a:gd name="connsiteY4" fmla="*/ 0 h 4937760"/>
              <a:gd name="connsiteX0" fmla="*/ 784860 w 784860"/>
              <a:gd name="connsiteY0" fmla="*/ 0 h 4937760"/>
              <a:gd name="connsiteX1" fmla="*/ 784860 w 784860"/>
              <a:gd name="connsiteY1" fmla="*/ 4937760 h 4937760"/>
              <a:gd name="connsiteX2" fmla="*/ 30480 w 784860"/>
              <a:gd name="connsiteY2" fmla="*/ 4747260 h 4937760"/>
              <a:gd name="connsiteX3" fmla="*/ 0 w 784860"/>
              <a:gd name="connsiteY3" fmla="*/ 2209800 h 4937760"/>
              <a:gd name="connsiteX4" fmla="*/ 784860 w 784860"/>
              <a:gd name="connsiteY4" fmla="*/ 0 h 4937760"/>
              <a:gd name="connsiteX0" fmla="*/ 784860 w 784860"/>
              <a:gd name="connsiteY0" fmla="*/ 0 h 4937760"/>
              <a:gd name="connsiteX1" fmla="*/ 784860 w 784860"/>
              <a:gd name="connsiteY1" fmla="*/ 4937760 h 4937760"/>
              <a:gd name="connsiteX2" fmla="*/ 90114 w 784860"/>
              <a:gd name="connsiteY2" fmla="*/ 4747260 h 4937760"/>
              <a:gd name="connsiteX3" fmla="*/ 0 w 784860"/>
              <a:gd name="connsiteY3" fmla="*/ 2209800 h 4937760"/>
              <a:gd name="connsiteX4" fmla="*/ 784860 w 784860"/>
              <a:gd name="connsiteY4" fmla="*/ 0 h 4937760"/>
              <a:gd name="connsiteX0" fmla="*/ 755043 w 755043"/>
              <a:gd name="connsiteY0" fmla="*/ 0 h 4937760"/>
              <a:gd name="connsiteX1" fmla="*/ 755043 w 755043"/>
              <a:gd name="connsiteY1" fmla="*/ 4937760 h 4937760"/>
              <a:gd name="connsiteX2" fmla="*/ 60297 w 755043"/>
              <a:gd name="connsiteY2" fmla="*/ 4747260 h 4937760"/>
              <a:gd name="connsiteX3" fmla="*/ 0 w 755043"/>
              <a:gd name="connsiteY3" fmla="*/ 2209800 h 4937760"/>
              <a:gd name="connsiteX4" fmla="*/ 755043 w 755043"/>
              <a:gd name="connsiteY4" fmla="*/ 0 h 4937760"/>
              <a:gd name="connsiteX0" fmla="*/ 755043 w 755043"/>
              <a:gd name="connsiteY0" fmla="*/ 0 h 4937760"/>
              <a:gd name="connsiteX1" fmla="*/ 755043 w 755043"/>
              <a:gd name="connsiteY1" fmla="*/ 4937760 h 4937760"/>
              <a:gd name="connsiteX2" fmla="*/ 663 w 755043"/>
              <a:gd name="connsiteY2" fmla="*/ 4747260 h 4937760"/>
              <a:gd name="connsiteX3" fmla="*/ 0 w 755043"/>
              <a:gd name="connsiteY3" fmla="*/ 2209800 h 4937760"/>
              <a:gd name="connsiteX4" fmla="*/ 755043 w 755043"/>
              <a:gd name="connsiteY4" fmla="*/ 0 h 4937760"/>
              <a:gd name="connsiteX0" fmla="*/ 774922 w 774922"/>
              <a:gd name="connsiteY0" fmla="*/ 0 h 4937760"/>
              <a:gd name="connsiteX1" fmla="*/ 774922 w 774922"/>
              <a:gd name="connsiteY1" fmla="*/ 4937760 h 4937760"/>
              <a:gd name="connsiteX2" fmla="*/ 20542 w 774922"/>
              <a:gd name="connsiteY2" fmla="*/ 4747260 h 4937760"/>
              <a:gd name="connsiteX3" fmla="*/ 0 w 774922"/>
              <a:gd name="connsiteY3" fmla="*/ 2209800 h 4937760"/>
              <a:gd name="connsiteX4" fmla="*/ 774922 w 774922"/>
              <a:gd name="connsiteY4" fmla="*/ 0 h 493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22" h="4937760">
                <a:moveTo>
                  <a:pt x="774922" y="0"/>
                </a:moveTo>
                <a:lnTo>
                  <a:pt x="774922" y="4937760"/>
                </a:lnTo>
                <a:lnTo>
                  <a:pt x="20542" y="4747260"/>
                </a:lnTo>
                <a:lnTo>
                  <a:pt x="0" y="2209800"/>
                </a:lnTo>
                <a:lnTo>
                  <a:pt x="774922" y="0"/>
                </a:lnTo>
                <a:close/>
              </a:path>
            </a:pathLst>
          </a:custGeom>
          <a:gradFill flip="none" rotWithShape="1">
            <a:gsLst>
              <a:gs pos="23000">
                <a:srgbClr val="FF7578">
                  <a:alpha val="63000"/>
                </a:srgbClr>
              </a:gs>
              <a:gs pos="100000">
                <a:srgbClr val="FF7578">
                  <a:alpha val="2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任意多边形 1173">
            <a:extLst>
              <a:ext uri="{FF2B5EF4-FFF2-40B4-BE49-F238E27FC236}">
                <a16:creationId xmlns:a16="http://schemas.microsoft.com/office/drawing/2014/main" id="{DEEF47CD-3DAA-A988-CA0F-FEE16DF84567}"/>
              </a:ext>
            </a:extLst>
          </p:cNvPr>
          <p:cNvSpPr/>
          <p:nvPr/>
        </p:nvSpPr>
        <p:spPr>
          <a:xfrm>
            <a:off x="5635285" y="4830641"/>
            <a:ext cx="1609344" cy="2450592"/>
          </a:xfrm>
          <a:custGeom>
            <a:avLst/>
            <a:gdLst>
              <a:gd name="connsiteX0" fmla="*/ 0 w 1658112"/>
              <a:gd name="connsiteY0" fmla="*/ 2212848 h 2450592"/>
              <a:gd name="connsiteX1" fmla="*/ 6096 w 1658112"/>
              <a:gd name="connsiteY1" fmla="*/ 2444496 h 2450592"/>
              <a:gd name="connsiteX2" fmla="*/ 1658112 w 1658112"/>
              <a:gd name="connsiteY2" fmla="*/ 2450592 h 2450592"/>
              <a:gd name="connsiteX3" fmla="*/ 1639824 w 1658112"/>
              <a:gd name="connsiteY3" fmla="*/ 0 h 2450592"/>
              <a:gd name="connsiteX4" fmla="*/ 1054608 w 1658112"/>
              <a:gd name="connsiteY4" fmla="*/ 560832 h 2450592"/>
              <a:gd name="connsiteX5" fmla="*/ 560832 w 1658112"/>
              <a:gd name="connsiteY5" fmla="*/ 1658112 h 2450592"/>
              <a:gd name="connsiteX6" fmla="*/ 0 w 1658112"/>
              <a:gd name="connsiteY6" fmla="*/ 2212848 h 2450592"/>
              <a:gd name="connsiteX0" fmla="*/ 24384 w 1652016"/>
              <a:gd name="connsiteY0" fmla="*/ 2182368 h 2450592"/>
              <a:gd name="connsiteX1" fmla="*/ 0 w 1652016"/>
              <a:gd name="connsiteY1" fmla="*/ 2444496 h 2450592"/>
              <a:gd name="connsiteX2" fmla="*/ 1652016 w 1652016"/>
              <a:gd name="connsiteY2" fmla="*/ 2450592 h 2450592"/>
              <a:gd name="connsiteX3" fmla="*/ 1633728 w 1652016"/>
              <a:gd name="connsiteY3" fmla="*/ 0 h 2450592"/>
              <a:gd name="connsiteX4" fmla="*/ 1048512 w 1652016"/>
              <a:gd name="connsiteY4" fmla="*/ 560832 h 2450592"/>
              <a:gd name="connsiteX5" fmla="*/ 554736 w 1652016"/>
              <a:gd name="connsiteY5" fmla="*/ 1658112 h 2450592"/>
              <a:gd name="connsiteX6" fmla="*/ 24384 w 1652016"/>
              <a:gd name="connsiteY6" fmla="*/ 2182368 h 2450592"/>
              <a:gd name="connsiteX0" fmla="*/ 0 w 1627632"/>
              <a:gd name="connsiteY0" fmla="*/ 2182368 h 2450592"/>
              <a:gd name="connsiteX1" fmla="*/ 11176 w 1627632"/>
              <a:gd name="connsiteY1" fmla="*/ 2444496 h 2450592"/>
              <a:gd name="connsiteX2" fmla="*/ 1627632 w 1627632"/>
              <a:gd name="connsiteY2" fmla="*/ 2450592 h 2450592"/>
              <a:gd name="connsiteX3" fmla="*/ 1609344 w 1627632"/>
              <a:gd name="connsiteY3" fmla="*/ 0 h 2450592"/>
              <a:gd name="connsiteX4" fmla="*/ 1024128 w 1627632"/>
              <a:gd name="connsiteY4" fmla="*/ 560832 h 2450592"/>
              <a:gd name="connsiteX5" fmla="*/ 530352 w 1627632"/>
              <a:gd name="connsiteY5" fmla="*/ 1658112 h 2450592"/>
              <a:gd name="connsiteX6" fmla="*/ 0 w 1627632"/>
              <a:gd name="connsiteY6" fmla="*/ 2182368 h 2450592"/>
              <a:gd name="connsiteX0" fmla="*/ 0 w 1627632"/>
              <a:gd name="connsiteY0" fmla="*/ 2182368 h 2450592"/>
              <a:gd name="connsiteX1" fmla="*/ 11176 w 1627632"/>
              <a:gd name="connsiteY1" fmla="*/ 2444496 h 2450592"/>
              <a:gd name="connsiteX2" fmla="*/ 1627632 w 1627632"/>
              <a:gd name="connsiteY2" fmla="*/ 2450592 h 2450592"/>
              <a:gd name="connsiteX3" fmla="*/ 1609344 w 1627632"/>
              <a:gd name="connsiteY3" fmla="*/ 0 h 2450592"/>
              <a:gd name="connsiteX4" fmla="*/ 1024128 w 1627632"/>
              <a:gd name="connsiteY4" fmla="*/ 560832 h 2450592"/>
              <a:gd name="connsiteX5" fmla="*/ 233172 w 1627632"/>
              <a:gd name="connsiteY5" fmla="*/ 1608582 h 2450592"/>
              <a:gd name="connsiteX6" fmla="*/ 0 w 1627632"/>
              <a:gd name="connsiteY6" fmla="*/ 2182368 h 2450592"/>
              <a:gd name="connsiteX0" fmla="*/ 0 w 1609344"/>
              <a:gd name="connsiteY0" fmla="*/ 2182368 h 2450592"/>
              <a:gd name="connsiteX1" fmla="*/ 11176 w 1609344"/>
              <a:gd name="connsiteY1" fmla="*/ 2444496 h 2450592"/>
              <a:gd name="connsiteX2" fmla="*/ 1576832 w 1609344"/>
              <a:gd name="connsiteY2" fmla="*/ 2450592 h 2450592"/>
              <a:gd name="connsiteX3" fmla="*/ 1609344 w 1609344"/>
              <a:gd name="connsiteY3" fmla="*/ 0 h 2450592"/>
              <a:gd name="connsiteX4" fmla="*/ 1024128 w 1609344"/>
              <a:gd name="connsiteY4" fmla="*/ 560832 h 2450592"/>
              <a:gd name="connsiteX5" fmla="*/ 233172 w 1609344"/>
              <a:gd name="connsiteY5" fmla="*/ 1608582 h 2450592"/>
              <a:gd name="connsiteX6" fmla="*/ 0 w 1609344"/>
              <a:gd name="connsiteY6" fmla="*/ 2182368 h 24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344" h="2450592">
                <a:moveTo>
                  <a:pt x="0" y="2182368"/>
                </a:moveTo>
                <a:lnTo>
                  <a:pt x="11176" y="2444496"/>
                </a:lnTo>
                <a:lnTo>
                  <a:pt x="1576832" y="2450592"/>
                </a:lnTo>
                <a:lnTo>
                  <a:pt x="1609344" y="0"/>
                </a:lnTo>
                <a:lnTo>
                  <a:pt x="1024128" y="560832"/>
                </a:lnTo>
                <a:lnTo>
                  <a:pt x="233172" y="1608582"/>
                </a:lnTo>
                <a:lnTo>
                  <a:pt x="0" y="2182368"/>
                </a:lnTo>
                <a:close/>
              </a:path>
            </a:pathLst>
          </a:custGeom>
          <a:gradFill>
            <a:gsLst>
              <a:gs pos="0">
                <a:srgbClr val="90ADDC">
                  <a:alpha val="70000"/>
                </a:srgbClr>
              </a:gs>
              <a:gs pos="100000">
                <a:srgbClr val="4FC590">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平行四边形 5">
            <a:extLst>
              <a:ext uri="{FF2B5EF4-FFF2-40B4-BE49-F238E27FC236}">
                <a16:creationId xmlns:a16="http://schemas.microsoft.com/office/drawing/2014/main" id="{1C6E802D-82C7-6CF9-DB54-8546A77D4810}"/>
              </a:ext>
            </a:extLst>
          </p:cNvPr>
          <p:cNvSpPr/>
          <p:nvPr/>
        </p:nvSpPr>
        <p:spPr>
          <a:xfrm rot="431519">
            <a:off x="5304696" y="1127063"/>
            <a:ext cx="1196148" cy="1136970"/>
          </a:xfrm>
          <a:prstGeom prst="parallelogram">
            <a:avLst>
              <a:gd name="adj" fmla="val 18416"/>
            </a:avLst>
          </a:prstGeom>
          <a:gradFill>
            <a:gsLst>
              <a:gs pos="0">
                <a:srgbClr val="FF7578"/>
              </a:gs>
              <a:gs pos="100000">
                <a:schemeClr val="bg1">
                  <a:alpha val="4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1177">
            <a:extLst>
              <a:ext uri="{FF2B5EF4-FFF2-40B4-BE49-F238E27FC236}">
                <a16:creationId xmlns:a16="http://schemas.microsoft.com/office/drawing/2014/main" id="{D1E7C722-A58B-1BFC-389C-5B378F2856D5}"/>
              </a:ext>
            </a:extLst>
          </p:cNvPr>
          <p:cNvSpPr/>
          <p:nvPr/>
        </p:nvSpPr>
        <p:spPr>
          <a:xfrm>
            <a:off x="5407256" y="2307805"/>
            <a:ext cx="861314" cy="2485136"/>
          </a:xfrm>
          <a:custGeom>
            <a:avLst/>
            <a:gdLst>
              <a:gd name="connsiteX0" fmla="*/ 1320800 w 1320800"/>
              <a:gd name="connsiteY0" fmla="*/ 0 h 2479040"/>
              <a:gd name="connsiteX1" fmla="*/ 1305560 w 1320800"/>
              <a:gd name="connsiteY1" fmla="*/ 2479040 h 2479040"/>
              <a:gd name="connsiteX2" fmla="*/ 0 w 1320800"/>
              <a:gd name="connsiteY2" fmla="*/ 1783080 h 2479040"/>
              <a:gd name="connsiteX3" fmla="*/ 355600 w 1320800"/>
              <a:gd name="connsiteY3" fmla="*/ 193040 h 2479040"/>
              <a:gd name="connsiteX4" fmla="*/ 1320800 w 1320800"/>
              <a:gd name="connsiteY4" fmla="*/ 0 h 2479040"/>
              <a:gd name="connsiteX0" fmla="*/ 1320800 w 1360424"/>
              <a:gd name="connsiteY0" fmla="*/ 0 h 2485136"/>
              <a:gd name="connsiteX1" fmla="*/ 1360424 w 1360424"/>
              <a:gd name="connsiteY1" fmla="*/ 2485136 h 2485136"/>
              <a:gd name="connsiteX2" fmla="*/ 0 w 1360424"/>
              <a:gd name="connsiteY2" fmla="*/ 1783080 h 2485136"/>
              <a:gd name="connsiteX3" fmla="*/ 355600 w 1360424"/>
              <a:gd name="connsiteY3" fmla="*/ 193040 h 2485136"/>
              <a:gd name="connsiteX4" fmla="*/ 1320800 w 1360424"/>
              <a:gd name="connsiteY4" fmla="*/ 0 h 2485136"/>
              <a:gd name="connsiteX0" fmla="*/ 965200 w 1004824"/>
              <a:gd name="connsiteY0" fmla="*/ 0 h 2485136"/>
              <a:gd name="connsiteX1" fmla="*/ 1004824 w 1004824"/>
              <a:gd name="connsiteY1" fmla="*/ 2485136 h 2485136"/>
              <a:gd name="connsiteX2" fmla="*/ 143510 w 1004824"/>
              <a:gd name="connsiteY2" fmla="*/ 1604010 h 2485136"/>
              <a:gd name="connsiteX3" fmla="*/ 0 w 1004824"/>
              <a:gd name="connsiteY3" fmla="*/ 193040 h 2485136"/>
              <a:gd name="connsiteX4" fmla="*/ 965200 w 1004824"/>
              <a:gd name="connsiteY4" fmla="*/ 0 h 2485136"/>
              <a:gd name="connsiteX0" fmla="*/ 821690 w 861314"/>
              <a:gd name="connsiteY0" fmla="*/ 0 h 2485136"/>
              <a:gd name="connsiteX1" fmla="*/ 861314 w 861314"/>
              <a:gd name="connsiteY1" fmla="*/ 2485136 h 2485136"/>
              <a:gd name="connsiteX2" fmla="*/ 0 w 861314"/>
              <a:gd name="connsiteY2" fmla="*/ 1604010 h 2485136"/>
              <a:gd name="connsiteX3" fmla="*/ 263994 w 861314"/>
              <a:gd name="connsiteY3" fmla="*/ 550848 h 2485136"/>
              <a:gd name="connsiteX4" fmla="*/ 821690 w 861314"/>
              <a:gd name="connsiteY4" fmla="*/ 0 h 248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314" h="2485136">
                <a:moveTo>
                  <a:pt x="821690" y="0"/>
                </a:moveTo>
                <a:lnTo>
                  <a:pt x="861314" y="2485136"/>
                </a:lnTo>
                <a:lnTo>
                  <a:pt x="0" y="1604010"/>
                </a:lnTo>
                <a:lnTo>
                  <a:pt x="263994" y="550848"/>
                </a:lnTo>
                <a:lnTo>
                  <a:pt x="821690" y="0"/>
                </a:lnTo>
                <a:close/>
              </a:path>
            </a:pathLst>
          </a:custGeom>
          <a:gradFill>
            <a:gsLst>
              <a:gs pos="0">
                <a:srgbClr val="FFD54F">
                  <a:alpha val="70000"/>
                </a:srgbClr>
              </a:gs>
              <a:gs pos="100000">
                <a:srgbClr val="FF4F53">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1176">
            <a:extLst>
              <a:ext uri="{FF2B5EF4-FFF2-40B4-BE49-F238E27FC236}">
                <a16:creationId xmlns:a16="http://schemas.microsoft.com/office/drawing/2014/main" id="{62E136FB-F772-781A-F535-F6116E2FBB3D}"/>
              </a:ext>
            </a:extLst>
          </p:cNvPr>
          <p:cNvSpPr/>
          <p:nvPr/>
        </p:nvSpPr>
        <p:spPr>
          <a:xfrm>
            <a:off x="3940060" y="4325943"/>
            <a:ext cx="1996694" cy="2955290"/>
          </a:xfrm>
          <a:custGeom>
            <a:avLst/>
            <a:gdLst>
              <a:gd name="connsiteX0" fmla="*/ 25400 w 2504440"/>
              <a:gd name="connsiteY0" fmla="*/ 187960 h 3124200"/>
              <a:gd name="connsiteX1" fmla="*/ 0 w 2504440"/>
              <a:gd name="connsiteY1" fmla="*/ 3108960 h 3124200"/>
              <a:gd name="connsiteX2" fmla="*/ 858520 w 2504440"/>
              <a:gd name="connsiteY2" fmla="*/ 3124200 h 3124200"/>
              <a:gd name="connsiteX3" fmla="*/ 2504440 w 2504440"/>
              <a:gd name="connsiteY3" fmla="*/ 1290320 h 3124200"/>
              <a:gd name="connsiteX4" fmla="*/ 848360 w 2504440"/>
              <a:gd name="connsiteY4" fmla="*/ 0 h 3124200"/>
              <a:gd name="connsiteX5" fmla="*/ 25400 w 2504440"/>
              <a:gd name="connsiteY5" fmla="*/ 187960 h 3124200"/>
              <a:gd name="connsiteX0" fmla="*/ 0 w 2479040"/>
              <a:gd name="connsiteY0" fmla="*/ 187960 h 3124200"/>
              <a:gd name="connsiteX1" fmla="*/ 31161 w 2479040"/>
              <a:gd name="connsiteY1" fmla="*/ 3108960 h 3124200"/>
              <a:gd name="connsiteX2" fmla="*/ 833120 w 2479040"/>
              <a:gd name="connsiteY2" fmla="*/ 3124200 h 3124200"/>
              <a:gd name="connsiteX3" fmla="*/ 2479040 w 2479040"/>
              <a:gd name="connsiteY3" fmla="*/ 1290320 h 3124200"/>
              <a:gd name="connsiteX4" fmla="*/ 822960 w 2479040"/>
              <a:gd name="connsiteY4" fmla="*/ 0 h 3124200"/>
              <a:gd name="connsiteX5" fmla="*/ 0 w 2479040"/>
              <a:gd name="connsiteY5" fmla="*/ 187960 h 3124200"/>
              <a:gd name="connsiteX0" fmla="*/ 0 w 2479040"/>
              <a:gd name="connsiteY0" fmla="*/ 187960 h 3124200"/>
              <a:gd name="connsiteX1" fmla="*/ 68868 w 2479040"/>
              <a:gd name="connsiteY1" fmla="*/ 3118386 h 3124200"/>
              <a:gd name="connsiteX2" fmla="*/ 833120 w 2479040"/>
              <a:gd name="connsiteY2" fmla="*/ 3124200 h 3124200"/>
              <a:gd name="connsiteX3" fmla="*/ 2479040 w 2479040"/>
              <a:gd name="connsiteY3" fmla="*/ 1290320 h 3124200"/>
              <a:gd name="connsiteX4" fmla="*/ 822960 w 2479040"/>
              <a:gd name="connsiteY4" fmla="*/ 0 h 3124200"/>
              <a:gd name="connsiteX5" fmla="*/ 0 w 2479040"/>
              <a:gd name="connsiteY5" fmla="*/ 187960 h 3124200"/>
              <a:gd name="connsiteX0" fmla="*/ 0 w 2015744"/>
              <a:gd name="connsiteY0" fmla="*/ 187960 h 3124200"/>
              <a:gd name="connsiteX1" fmla="*/ 68868 w 2015744"/>
              <a:gd name="connsiteY1" fmla="*/ 3118386 h 3124200"/>
              <a:gd name="connsiteX2" fmla="*/ 833120 w 2015744"/>
              <a:gd name="connsiteY2" fmla="*/ 3124200 h 3124200"/>
              <a:gd name="connsiteX3" fmla="*/ 2015744 w 2015744"/>
              <a:gd name="connsiteY3" fmla="*/ 1363472 h 3124200"/>
              <a:gd name="connsiteX4" fmla="*/ 822960 w 2015744"/>
              <a:gd name="connsiteY4" fmla="*/ 0 h 3124200"/>
              <a:gd name="connsiteX5" fmla="*/ 0 w 2015744"/>
              <a:gd name="connsiteY5" fmla="*/ 187960 h 3124200"/>
              <a:gd name="connsiteX0" fmla="*/ 0 w 2015744"/>
              <a:gd name="connsiteY0" fmla="*/ 187960 h 3124200"/>
              <a:gd name="connsiteX1" fmla="*/ 20100 w 2015744"/>
              <a:gd name="connsiteY1" fmla="*/ 3118386 h 3124200"/>
              <a:gd name="connsiteX2" fmla="*/ 833120 w 2015744"/>
              <a:gd name="connsiteY2" fmla="*/ 3124200 h 3124200"/>
              <a:gd name="connsiteX3" fmla="*/ 2015744 w 2015744"/>
              <a:gd name="connsiteY3" fmla="*/ 1363472 h 3124200"/>
              <a:gd name="connsiteX4" fmla="*/ 822960 w 2015744"/>
              <a:gd name="connsiteY4" fmla="*/ 0 h 3124200"/>
              <a:gd name="connsiteX5" fmla="*/ 0 w 2015744"/>
              <a:gd name="connsiteY5" fmla="*/ 187960 h 3124200"/>
              <a:gd name="connsiteX0" fmla="*/ 0 w 2015744"/>
              <a:gd name="connsiteY0" fmla="*/ 0 h 2936240"/>
              <a:gd name="connsiteX1" fmla="*/ 20100 w 2015744"/>
              <a:gd name="connsiteY1" fmla="*/ 2930426 h 2936240"/>
              <a:gd name="connsiteX2" fmla="*/ 833120 w 2015744"/>
              <a:gd name="connsiteY2" fmla="*/ 2936240 h 2936240"/>
              <a:gd name="connsiteX3" fmla="*/ 2015744 w 2015744"/>
              <a:gd name="connsiteY3" fmla="*/ 1175512 h 2936240"/>
              <a:gd name="connsiteX4" fmla="*/ 952500 w 2015744"/>
              <a:gd name="connsiteY4" fmla="*/ 113030 h 2936240"/>
              <a:gd name="connsiteX5" fmla="*/ 0 w 2015744"/>
              <a:gd name="connsiteY5" fmla="*/ 0 h 2936240"/>
              <a:gd name="connsiteX0" fmla="*/ 0 w 2015744"/>
              <a:gd name="connsiteY0" fmla="*/ 0 h 2936240"/>
              <a:gd name="connsiteX1" fmla="*/ 20100 w 2015744"/>
              <a:gd name="connsiteY1" fmla="*/ 2930426 h 2936240"/>
              <a:gd name="connsiteX2" fmla="*/ 833120 w 2015744"/>
              <a:gd name="connsiteY2" fmla="*/ 2936240 h 2936240"/>
              <a:gd name="connsiteX3" fmla="*/ 2015744 w 2015744"/>
              <a:gd name="connsiteY3" fmla="*/ 1175512 h 2936240"/>
              <a:gd name="connsiteX4" fmla="*/ 963930 w 2015744"/>
              <a:gd name="connsiteY4" fmla="*/ 93980 h 2936240"/>
              <a:gd name="connsiteX5" fmla="*/ 0 w 2015744"/>
              <a:gd name="connsiteY5" fmla="*/ 0 h 2936240"/>
              <a:gd name="connsiteX0" fmla="*/ 0 w 1996694"/>
              <a:gd name="connsiteY0" fmla="*/ 0 h 2955290"/>
              <a:gd name="connsiteX1" fmla="*/ 1050 w 1996694"/>
              <a:gd name="connsiteY1" fmla="*/ 2949476 h 2955290"/>
              <a:gd name="connsiteX2" fmla="*/ 814070 w 1996694"/>
              <a:gd name="connsiteY2" fmla="*/ 2955290 h 2955290"/>
              <a:gd name="connsiteX3" fmla="*/ 1996694 w 1996694"/>
              <a:gd name="connsiteY3" fmla="*/ 1194562 h 2955290"/>
              <a:gd name="connsiteX4" fmla="*/ 944880 w 1996694"/>
              <a:gd name="connsiteY4" fmla="*/ 113030 h 2955290"/>
              <a:gd name="connsiteX5" fmla="*/ 0 w 1996694"/>
              <a:gd name="connsiteY5" fmla="*/ 0 h 295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6694" h="2955290">
                <a:moveTo>
                  <a:pt x="0" y="0"/>
                </a:moveTo>
                <a:lnTo>
                  <a:pt x="1050" y="2949476"/>
                </a:lnTo>
                <a:lnTo>
                  <a:pt x="814070" y="2955290"/>
                </a:lnTo>
                <a:lnTo>
                  <a:pt x="1996694" y="1194562"/>
                </a:lnTo>
                <a:lnTo>
                  <a:pt x="944880" y="113030"/>
                </a:lnTo>
                <a:lnTo>
                  <a:pt x="0" y="0"/>
                </a:lnTo>
                <a:close/>
              </a:path>
            </a:pathLst>
          </a:custGeom>
          <a:gradFill>
            <a:gsLst>
              <a:gs pos="0">
                <a:srgbClr val="FFD54F">
                  <a:alpha val="75000"/>
                </a:srgbClr>
              </a:gs>
              <a:gs pos="100000">
                <a:srgbClr val="3EBC8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1175">
            <a:extLst>
              <a:ext uri="{FF2B5EF4-FFF2-40B4-BE49-F238E27FC236}">
                <a16:creationId xmlns:a16="http://schemas.microsoft.com/office/drawing/2014/main" id="{09C2FE87-0FCA-0D3C-FF59-2AD4D802F271}"/>
              </a:ext>
            </a:extLst>
          </p:cNvPr>
          <p:cNvSpPr/>
          <p:nvPr/>
        </p:nvSpPr>
        <p:spPr>
          <a:xfrm>
            <a:off x="4824446" y="6500210"/>
            <a:ext cx="990600" cy="401320"/>
          </a:xfrm>
          <a:custGeom>
            <a:avLst/>
            <a:gdLst>
              <a:gd name="connsiteX0" fmla="*/ 0 w 990600"/>
              <a:gd name="connsiteY0" fmla="*/ 0 h 401320"/>
              <a:gd name="connsiteX1" fmla="*/ 0 w 990600"/>
              <a:gd name="connsiteY1" fmla="*/ 0 h 401320"/>
              <a:gd name="connsiteX2" fmla="*/ 10160 w 990600"/>
              <a:gd name="connsiteY2" fmla="*/ 386080 h 401320"/>
              <a:gd name="connsiteX3" fmla="*/ 990600 w 990600"/>
              <a:gd name="connsiteY3" fmla="*/ 401320 h 401320"/>
              <a:gd name="connsiteX4" fmla="*/ 985520 w 990600"/>
              <a:gd name="connsiteY4" fmla="*/ 132080 h 401320"/>
              <a:gd name="connsiteX5" fmla="*/ 0 w 990600"/>
              <a:gd name="connsiteY5" fmla="*/ 0 h 40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401320">
                <a:moveTo>
                  <a:pt x="0" y="0"/>
                </a:moveTo>
                <a:lnTo>
                  <a:pt x="0" y="0"/>
                </a:lnTo>
                <a:lnTo>
                  <a:pt x="10160" y="386080"/>
                </a:lnTo>
                <a:lnTo>
                  <a:pt x="990600" y="401320"/>
                </a:lnTo>
                <a:cubicBezTo>
                  <a:pt x="988907" y="311573"/>
                  <a:pt x="987213" y="221827"/>
                  <a:pt x="985520" y="13208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9" name="平行四边形 428">
            <a:extLst>
              <a:ext uri="{FF2B5EF4-FFF2-40B4-BE49-F238E27FC236}">
                <a16:creationId xmlns:a16="http://schemas.microsoft.com/office/drawing/2014/main" id="{D3F45050-60DB-8A0E-1555-DDCB301CB54F}"/>
              </a:ext>
            </a:extLst>
          </p:cNvPr>
          <p:cNvSpPr/>
          <p:nvPr/>
        </p:nvSpPr>
        <p:spPr>
          <a:xfrm rot="431519">
            <a:off x="4857694" y="5973423"/>
            <a:ext cx="1493819" cy="625011"/>
          </a:xfrm>
          <a:prstGeom prst="parallelogram">
            <a:avLst>
              <a:gd name="adj" fmla="val 78333"/>
            </a:avLst>
          </a:prstGeom>
          <a:solidFill>
            <a:srgbClr val="90A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0" name="平行四边形 429">
            <a:extLst>
              <a:ext uri="{FF2B5EF4-FFF2-40B4-BE49-F238E27FC236}">
                <a16:creationId xmlns:a16="http://schemas.microsoft.com/office/drawing/2014/main" id="{96194AD0-7E20-D834-E7AC-D0E9EFFAB317}"/>
              </a:ext>
            </a:extLst>
          </p:cNvPr>
          <p:cNvSpPr/>
          <p:nvPr/>
        </p:nvSpPr>
        <p:spPr>
          <a:xfrm rot="431519">
            <a:off x="5732716" y="4741028"/>
            <a:ext cx="1482377" cy="612014"/>
          </a:xfrm>
          <a:prstGeom prst="parallelogram">
            <a:avLst>
              <a:gd name="adj" fmla="val 78333"/>
            </a:avLst>
          </a:prstGeom>
          <a:solidFill>
            <a:srgbClr val="84D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1" name="任意多边形 1170">
            <a:extLst>
              <a:ext uri="{FF2B5EF4-FFF2-40B4-BE49-F238E27FC236}">
                <a16:creationId xmlns:a16="http://schemas.microsoft.com/office/drawing/2014/main" id="{A37F348A-8221-9670-2A40-B374768B81AB}"/>
              </a:ext>
            </a:extLst>
          </p:cNvPr>
          <p:cNvSpPr/>
          <p:nvPr/>
        </p:nvSpPr>
        <p:spPr>
          <a:xfrm>
            <a:off x="4444782" y="2710438"/>
            <a:ext cx="1240934" cy="1225694"/>
          </a:xfrm>
          <a:custGeom>
            <a:avLst/>
            <a:gdLst>
              <a:gd name="connsiteX0" fmla="*/ 297180 w 1280160"/>
              <a:gd name="connsiteY0" fmla="*/ 0 h 1188720"/>
              <a:gd name="connsiteX1" fmla="*/ 0 w 1280160"/>
              <a:gd name="connsiteY1" fmla="*/ 1062990 h 1188720"/>
              <a:gd name="connsiteX2" fmla="*/ 1005840 w 1280160"/>
              <a:gd name="connsiteY2" fmla="*/ 1188720 h 1188720"/>
              <a:gd name="connsiteX3" fmla="*/ 1280160 w 1280160"/>
              <a:gd name="connsiteY3" fmla="*/ 125730 h 1188720"/>
              <a:gd name="connsiteX4" fmla="*/ 297180 w 1280160"/>
              <a:gd name="connsiteY4" fmla="*/ 0 h 1188720"/>
              <a:gd name="connsiteX0" fmla="*/ 297180 w 1287780"/>
              <a:gd name="connsiteY0" fmla="*/ 0 h 1188720"/>
              <a:gd name="connsiteX1" fmla="*/ 0 w 1287780"/>
              <a:gd name="connsiteY1" fmla="*/ 1062990 h 1188720"/>
              <a:gd name="connsiteX2" fmla="*/ 1005840 w 1287780"/>
              <a:gd name="connsiteY2" fmla="*/ 1188720 h 1188720"/>
              <a:gd name="connsiteX3" fmla="*/ 1287780 w 1287780"/>
              <a:gd name="connsiteY3" fmla="*/ 118110 h 1188720"/>
              <a:gd name="connsiteX4" fmla="*/ 297180 w 1287780"/>
              <a:gd name="connsiteY4" fmla="*/ 0 h 1188720"/>
              <a:gd name="connsiteX0" fmla="*/ 257274 w 1287780"/>
              <a:gd name="connsiteY0" fmla="*/ 0 h 1188720"/>
              <a:gd name="connsiteX1" fmla="*/ 0 w 1287780"/>
              <a:gd name="connsiteY1" fmla="*/ 1062990 h 1188720"/>
              <a:gd name="connsiteX2" fmla="*/ 1005840 w 1287780"/>
              <a:gd name="connsiteY2" fmla="*/ 1188720 h 1188720"/>
              <a:gd name="connsiteX3" fmla="*/ 1287780 w 1287780"/>
              <a:gd name="connsiteY3" fmla="*/ 118110 h 1188720"/>
              <a:gd name="connsiteX4" fmla="*/ 257274 w 1287780"/>
              <a:gd name="connsiteY4" fmla="*/ 0 h 1188720"/>
              <a:gd name="connsiteX0" fmla="*/ 269246 w 1299752"/>
              <a:gd name="connsiteY0" fmla="*/ 0 h 1188720"/>
              <a:gd name="connsiteX1" fmla="*/ 0 w 1299752"/>
              <a:gd name="connsiteY1" fmla="*/ 1093017 h 1188720"/>
              <a:gd name="connsiteX2" fmla="*/ 1017812 w 1299752"/>
              <a:gd name="connsiteY2" fmla="*/ 1188720 h 1188720"/>
              <a:gd name="connsiteX3" fmla="*/ 1299752 w 1299752"/>
              <a:gd name="connsiteY3" fmla="*/ 118110 h 1188720"/>
              <a:gd name="connsiteX4" fmla="*/ 269246 w 1299752"/>
              <a:gd name="connsiteY4" fmla="*/ 0 h 1188720"/>
              <a:gd name="connsiteX0" fmla="*/ 269246 w 1299752"/>
              <a:gd name="connsiteY0" fmla="*/ 0 h 1207487"/>
              <a:gd name="connsiteX1" fmla="*/ 0 w 1299752"/>
              <a:gd name="connsiteY1" fmla="*/ 1093017 h 1207487"/>
              <a:gd name="connsiteX2" fmla="*/ 1017812 w 1299752"/>
              <a:gd name="connsiteY2" fmla="*/ 1207487 h 1207487"/>
              <a:gd name="connsiteX3" fmla="*/ 1299752 w 1299752"/>
              <a:gd name="connsiteY3" fmla="*/ 118110 h 1207487"/>
              <a:gd name="connsiteX4" fmla="*/ 269246 w 1299752"/>
              <a:gd name="connsiteY4" fmla="*/ 0 h 120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752" h="1207487">
                <a:moveTo>
                  <a:pt x="269246" y="0"/>
                </a:moveTo>
                <a:lnTo>
                  <a:pt x="0" y="1093017"/>
                </a:lnTo>
                <a:lnTo>
                  <a:pt x="1017812" y="1207487"/>
                </a:lnTo>
                <a:lnTo>
                  <a:pt x="1299752" y="118110"/>
                </a:lnTo>
                <a:lnTo>
                  <a:pt x="269246" y="0"/>
                </a:lnTo>
                <a:close/>
              </a:path>
            </a:pathLst>
          </a:custGeom>
          <a:gradFill flip="none" rotWithShape="1">
            <a:gsLst>
              <a:gs pos="0">
                <a:srgbClr val="FFD54F">
                  <a:alpha val="71000"/>
                </a:srgbClr>
              </a:gs>
              <a:gs pos="100000">
                <a:srgbClr val="FF757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2" name="任意多边形 1171">
            <a:extLst>
              <a:ext uri="{FF2B5EF4-FFF2-40B4-BE49-F238E27FC236}">
                <a16:creationId xmlns:a16="http://schemas.microsoft.com/office/drawing/2014/main" id="{8DD7F30B-F7C0-8AB8-15D4-47692BCD9F25}"/>
              </a:ext>
            </a:extLst>
          </p:cNvPr>
          <p:cNvSpPr/>
          <p:nvPr/>
        </p:nvSpPr>
        <p:spPr>
          <a:xfrm>
            <a:off x="4882270" y="3926627"/>
            <a:ext cx="1370093" cy="1346807"/>
          </a:xfrm>
          <a:custGeom>
            <a:avLst/>
            <a:gdLst>
              <a:gd name="connsiteX0" fmla="*/ 0 w 1386840"/>
              <a:gd name="connsiteY0" fmla="*/ 556260 h 1360170"/>
              <a:gd name="connsiteX1" fmla="*/ 815340 w 1386840"/>
              <a:gd name="connsiteY1" fmla="*/ 1360170 h 1360170"/>
              <a:gd name="connsiteX2" fmla="*/ 1386840 w 1386840"/>
              <a:gd name="connsiteY2" fmla="*/ 803910 h 1360170"/>
              <a:gd name="connsiteX3" fmla="*/ 560070 w 1386840"/>
              <a:gd name="connsiteY3" fmla="*/ 0 h 1360170"/>
              <a:gd name="connsiteX4" fmla="*/ 0 w 1386840"/>
              <a:gd name="connsiteY4" fmla="*/ 556260 h 1360170"/>
              <a:gd name="connsiteX0" fmla="*/ 0 w 1402587"/>
              <a:gd name="connsiteY0" fmla="*/ 556260 h 1360170"/>
              <a:gd name="connsiteX1" fmla="*/ 815340 w 1402587"/>
              <a:gd name="connsiteY1" fmla="*/ 1360170 h 1360170"/>
              <a:gd name="connsiteX2" fmla="*/ 1402587 w 1402587"/>
              <a:gd name="connsiteY2" fmla="*/ 814289 h 1360170"/>
              <a:gd name="connsiteX3" fmla="*/ 560070 w 1402587"/>
              <a:gd name="connsiteY3" fmla="*/ 0 h 1360170"/>
              <a:gd name="connsiteX4" fmla="*/ 0 w 1402587"/>
              <a:gd name="connsiteY4" fmla="*/ 556260 h 1360170"/>
              <a:gd name="connsiteX0" fmla="*/ 0 w 1402587"/>
              <a:gd name="connsiteY0" fmla="*/ 540693 h 1344603"/>
              <a:gd name="connsiteX1" fmla="*/ 815340 w 1402587"/>
              <a:gd name="connsiteY1" fmla="*/ 1344603 h 1344603"/>
              <a:gd name="connsiteX2" fmla="*/ 1402587 w 1402587"/>
              <a:gd name="connsiteY2" fmla="*/ 798722 h 1344603"/>
              <a:gd name="connsiteX3" fmla="*/ 560071 w 1402587"/>
              <a:gd name="connsiteY3" fmla="*/ 0 h 1344603"/>
              <a:gd name="connsiteX4" fmla="*/ 0 w 1402587"/>
              <a:gd name="connsiteY4" fmla="*/ 540693 h 1344603"/>
              <a:gd name="connsiteX0" fmla="*/ 0 w 1402587"/>
              <a:gd name="connsiteY0" fmla="*/ 540693 h 1344603"/>
              <a:gd name="connsiteX1" fmla="*/ 815340 w 1402587"/>
              <a:gd name="connsiteY1" fmla="*/ 1344603 h 1344603"/>
              <a:gd name="connsiteX2" fmla="*/ 1402587 w 1402587"/>
              <a:gd name="connsiteY2" fmla="*/ 798722 h 1344603"/>
              <a:gd name="connsiteX3" fmla="*/ 539074 w 1402587"/>
              <a:gd name="connsiteY3" fmla="*/ 0 h 1344603"/>
              <a:gd name="connsiteX4" fmla="*/ 0 w 1402587"/>
              <a:gd name="connsiteY4" fmla="*/ 540693 h 1344603"/>
              <a:gd name="connsiteX0" fmla="*/ 0 w 1415710"/>
              <a:gd name="connsiteY0" fmla="*/ 540693 h 1344603"/>
              <a:gd name="connsiteX1" fmla="*/ 828463 w 1415710"/>
              <a:gd name="connsiteY1" fmla="*/ 1344603 h 1344603"/>
              <a:gd name="connsiteX2" fmla="*/ 1415710 w 1415710"/>
              <a:gd name="connsiteY2" fmla="*/ 798722 h 1344603"/>
              <a:gd name="connsiteX3" fmla="*/ 552197 w 1415710"/>
              <a:gd name="connsiteY3" fmla="*/ 0 h 1344603"/>
              <a:gd name="connsiteX4" fmla="*/ 0 w 1415710"/>
              <a:gd name="connsiteY4" fmla="*/ 540693 h 1344603"/>
              <a:gd name="connsiteX0" fmla="*/ 0 w 1415710"/>
              <a:gd name="connsiteY0" fmla="*/ 540693 h 1375738"/>
              <a:gd name="connsiteX1" fmla="*/ 824526 w 1415710"/>
              <a:gd name="connsiteY1" fmla="*/ 1375738 h 1375738"/>
              <a:gd name="connsiteX2" fmla="*/ 1415710 w 1415710"/>
              <a:gd name="connsiteY2" fmla="*/ 798722 h 1375738"/>
              <a:gd name="connsiteX3" fmla="*/ 552197 w 1415710"/>
              <a:gd name="connsiteY3" fmla="*/ 0 h 1375738"/>
              <a:gd name="connsiteX4" fmla="*/ 0 w 1415710"/>
              <a:gd name="connsiteY4" fmla="*/ 540693 h 1375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710" h="1375738">
                <a:moveTo>
                  <a:pt x="0" y="540693"/>
                </a:moveTo>
                <a:lnTo>
                  <a:pt x="824526" y="1375738"/>
                </a:lnTo>
                <a:lnTo>
                  <a:pt x="1415710" y="798722"/>
                </a:lnTo>
                <a:lnTo>
                  <a:pt x="552197" y="0"/>
                </a:lnTo>
                <a:lnTo>
                  <a:pt x="0" y="540693"/>
                </a:lnTo>
                <a:close/>
              </a:path>
            </a:pathLst>
          </a:custGeom>
          <a:gradFill flip="none" rotWithShape="1">
            <a:gsLst>
              <a:gs pos="0">
                <a:srgbClr val="FFD54F">
                  <a:alpha val="90000"/>
                </a:srgbClr>
              </a:gs>
              <a:gs pos="100000">
                <a:srgbClr val="4FC590">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3" name="任意多边形 1172">
            <a:extLst>
              <a:ext uri="{FF2B5EF4-FFF2-40B4-BE49-F238E27FC236}">
                <a16:creationId xmlns:a16="http://schemas.microsoft.com/office/drawing/2014/main" id="{60A3427C-3BF3-DE0E-F411-0FE7A5AF41E8}"/>
              </a:ext>
            </a:extLst>
          </p:cNvPr>
          <p:cNvSpPr/>
          <p:nvPr/>
        </p:nvSpPr>
        <p:spPr>
          <a:xfrm>
            <a:off x="5357045" y="5259420"/>
            <a:ext cx="1340512" cy="823122"/>
          </a:xfrm>
          <a:custGeom>
            <a:avLst/>
            <a:gdLst>
              <a:gd name="connsiteX0" fmla="*/ 495300 w 1493520"/>
              <a:gd name="connsiteY0" fmla="*/ 0 h 1207770"/>
              <a:gd name="connsiteX1" fmla="*/ 0 w 1493520"/>
              <a:gd name="connsiteY1" fmla="*/ 1082040 h 1207770"/>
              <a:gd name="connsiteX2" fmla="*/ 1005840 w 1493520"/>
              <a:gd name="connsiteY2" fmla="*/ 1207770 h 1207770"/>
              <a:gd name="connsiteX3" fmla="*/ 1493520 w 1493520"/>
              <a:gd name="connsiteY3" fmla="*/ 114300 h 1207770"/>
              <a:gd name="connsiteX4" fmla="*/ 495300 w 1493520"/>
              <a:gd name="connsiteY4" fmla="*/ 0 h 1207770"/>
              <a:gd name="connsiteX0" fmla="*/ 495300 w 1493520"/>
              <a:gd name="connsiteY0" fmla="*/ 0 h 1356760"/>
              <a:gd name="connsiteX1" fmla="*/ 0 w 1493520"/>
              <a:gd name="connsiteY1" fmla="*/ 1082040 h 1356760"/>
              <a:gd name="connsiteX2" fmla="*/ 1149159 w 1493520"/>
              <a:gd name="connsiteY2" fmla="*/ 1356760 h 1356760"/>
              <a:gd name="connsiteX3" fmla="*/ 1493520 w 1493520"/>
              <a:gd name="connsiteY3" fmla="*/ 114300 h 1356760"/>
              <a:gd name="connsiteX4" fmla="*/ 495300 w 1493520"/>
              <a:gd name="connsiteY4" fmla="*/ 0 h 1356760"/>
              <a:gd name="connsiteX0" fmla="*/ 305403 w 1303623"/>
              <a:gd name="connsiteY0" fmla="*/ 0 h 1356760"/>
              <a:gd name="connsiteX1" fmla="*/ 0 w 1303623"/>
              <a:gd name="connsiteY1" fmla="*/ 1206198 h 1356760"/>
              <a:gd name="connsiteX2" fmla="*/ 959262 w 1303623"/>
              <a:gd name="connsiteY2" fmla="*/ 1356760 h 1356760"/>
              <a:gd name="connsiteX3" fmla="*/ 1303623 w 1303623"/>
              <a:gd name="connsiteY3" fmla="*/ 114300 h 1356760"/>
              <a:gd name="connsiteX4" fmla="*/ 305403 w 1303623"/>
              <a:gd name="connsiteY4" fmla="*/ 0 h 1356760"/>
              <a:gd name="connsiteX0" fmla="*/ 305403 w 1257045"/>
              <a:gd name="connsiteY0" fmla="*/ 0 h 1356760"/>
              <a:gd name="connsiteX1" fmla="*/ 0 w 1257045"/>
              <a:gd name="connsiteY1" fmla="*/ 1206198 h 1356760"/>
              <a:gd name="connsiteX2" fmla="*/ 959262 w 1257045"/>
              <a:gd name="connsiteY2" fmla="*/ 1356760 h 1356760"/>
              <a:gd name="connsiteX3" fmla="*/ 1257045 w 1257045"/>
              <a:gd name="connsiteY3" fmla="*/ 232251 h 1356760"/>
              <a:gd name="connsiteX4" fmla="*/ 305403 w 1257045"/>
              <a:gd name="connsiteY4" fmla="*/ 0 h 1356760"/>
              <a:gd name="connsiteX0" fmla="*/ 305403 w 1260628"/>
              <a:gd name="connsiteY0" fmla="*/ 0 h 1356760"/>
              <a:gd name="connsiteX1" fmla="*/ 0 w 1260628"/>
              <a:gd name="connsiteY1" fmla="*/ 1206198 h 1356760"/>
              <a:gd name="connsiteX2" fmla="*/ 959262 w 1260628"/>
              <a:gd name="connsiteY2" fmla="*/ 1356760 h 1356760"/>
              <a:gd name="connsiteX3" fmla="*/ 1260628 w 1260628"/>
              <a:gd name="connsiteY3" fmla="*/ 207419 h 1356760"/>
              <a:gd name="connsiteX4" fmla="*/ 305403 w 1260628"/>
              <a:gd name="connsiteY4" fmla="*/ 0 h 1356760"/>
              <a:gd name="connsiteX0" fmla="*/ 287488 w 1260628"/>
              <a:gd name="connsiteY0" fmla="*/ 0 h 1294681"/>
              <a:gd name="connsiteX1" fmla="*/ 0 w 1260628"/>
              <a:gd name="connsiteY1" fmla="*/ 1144119 h 1294681"/>
              <a:gd name="connsiteX2" fmla="*/ 959262 w 1260628"/>
              <a:gd name="connsiteY2" fmla="*/ 1294681 h 1294681"/>
              <a:gd name="connsiteX3" fmla="*/ 1260628 w 1260628"/>
              <a:gd name="connsiteY3" fmla="*/ 145340 h 1294681"/>
              <a:gd name="connsiteX4" fmla="*/ 287488 w 1260628"/>
              <a:gd name="connsiteY4" fmla="*/ 0 h 1294681"/>
              <a:gd name="connsiteX0" fmla="*/ 287488 w 1260628"/>
              <a:gd name="connsiteY0" fmla="*/ 46491 h 1341172"/>
              <a:gd name="connsiteX1" fmla="*/ 0 w 1260628"/>
              <a:gd name="connsiteY1" fmla="*/ 1190610 h 1341172"/>
              <a:gd name="connsiteX2" fmla="*/ 959262 w 1260628"/>
              <a:gd name="connsiteY2" fmla="*/ 1341172 h 1341172"/>
              <a:gd name="connsiteX3" fmla="*/ 1260628 w 1260628"/>
              <a:gd name="connsiteY3" fmla="*/ 191831 h 1341172"/>
              <a:gd name="connsiteX4" fmla="*/ 328438 w 1260628"/>
              <a:gd name="connsiteY4" fmla="*/ 0 h 1341172"/>
              <a:gd name="connsiteX5" fmla="*/ 287488 w 1260628"/>
              <a:gd name="connsiteY5" fmla="*/ 46491 h 134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628" h="1341172">
                <a:moveTo>
                  <a:pt x="287488" y="46491"/>
                </a:moveTo>
                <a:lnTo>
                  <a:pt x="0" y="1190610"/>
                </a:lnTo>
                <a:lnTo>
                  <a:pt x="959262" y="1341172"/>
                </a:lnTo>
                <a:lnTo>
                  <a:pt x="1260628" y="191831"/>
                </a:lnTo>
                <a:cubicBezTo>
                  <a:pt x="946315" y="144442"/>
                  <a:pt x="642751" y="47389"/>
                  <a:pt x="328438" y="0"/>
                </a:cubicBezTo>
                <a:lnTo>
                  <a:pt x="287488" y="46491"/>
                </a:lnTo>
                <a:close/>
              </a:path>
            </a:pathLst>
          </a:custGeom>
          <a:gradFill flip="none" rotWithShape="1">
            <a:gsLst>
              <a:gs pos="0">
                <a:srgbClr val="4FC590"/>
              </a:gs>
              <a:gs pos="100000">
                <a:srgbClr val="90ADDC"/>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4" name="平行四边形 433">
            <a:extLst>
              <a:ext uri="{FF2B5EF4-FFF2-40B4-BE49-F238E27FC236}">
                <a16:creationId xmlns:a16="http://schemas.microsoft.com/office/drawing/2014/main" id="{54C263B5-4B05-18BA-9442-B5267D50021D}"/>
              </a:ext>
            </a:extLst>
          </p:cNvPr>
          <p:cNvSpPr/>
          <p:nvPr/>
        </p:nvSpPr>
        <p:spPr>
          <a:xfrm rot="431519">
            <a:off x="4722267" y="2207428"/>
            <a:ext cx="1482377" cy="612014"/>
          </a:xfrm>
          <a:prstGeom prst="parallelogram">
            <a:avLst>
              <a:gd name="adj" fmla="val 78333"/>
            </a:avLst>
          </a:prstGeom>
          <a:solidFill>
            <a:srgbClr val="FF7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5" name="文本框 434">
            <a:extLst>
              <a:ext uri="{FF2B5EF4-FFF2-40B4-BE49-F238E27FC236}">
                <a16:creationId xmlns:a16="http://schemas.microsoft.com/office/drawing/2014/main" id="{F2371A50-6BEA-1C95-A10F-E4A38DCD5DCA}"/>
              </a:ext>
            </a:extLst>
          </p:cNvPr>
          <p:cNvSpPr txBox="1"/>
          <p:nvPr/>
        </p:nvSpPr>
        <p:spPr>
          <a:xfrm>
            <a:off x="2161462" y="5882372"/>
            <a:ext cx="2513102" cy="961289"/>
          </a:xfrm>
          <a:prstGeom prst="rect">
            <a:avLst/>
          </a:prstGeom>
          <a:noFill/>
        </p:spPr>
        <p:txBody>
          <a:bodyPr wrap="square" rtlCol="0">
            <a:spAutoFit/>
          </a:bodyPr>
          <a:lstStyle/>
          <a:p>
            <a:pPr algn="r">
              <a:lnSpc>
                <a:spcPct val="150000"/>
              </a:lnSpc>
            </a:pPr>
            <a:r>
              <a:rPr lang="zh-CN" altLang="en-US" sz="2000" dirty="0">
                <a:solidFill>
                  <a:srgbClr val="072A3D"/>
                </a:solidFill>
                <a:latin typeface="锐字真言体免费商用" panose="02010600030101010101" pitchFamily="2" charset="-122"/>
                <a:ea typeface="锐字真言体免费商用" panose="02010600030101010101" pitchFamily="2" charset="-122"/>
              </a:rPr>
              <a:t>初入职场</a:t>
            </a:r>
            <a:endParaRPr lang="en-US" altLang="zh-CN" sz="2000" dirty="0">
              <a:solidFill>
                <a:srgbClr val="072A3D"/>
              </a:solidFill>
              <a:latin typeface="锐字真言体免费商用" panose="02010600030101010101" pitchFamily="2" charset="-122"/>
              <a:ea typeface="锐字真言体免费商用" panose="02010600030101010101" pitchFamily="2" charset="-122"/>
            </a:endParaRPr>
          </a:p>
          <a:p>
            <a:pPr algn="r">
              <a:lnSpc>
                <a:spcPct val="150000"/>
              </a:lnSpc>
            </a:pPr>
            <a:r>
              <a:rPr lang="zh-CN" altLang="en-US" sz="2000" dirty="0">
                <a:solidFill>
                  <a:srgbClr val="DD573B"/>
                </a:solidFill>
                <a:latin typeface="锐字真言体免费商用" panose="02010600030101010101" pitchFamily="2" charset="-122"/>
                <a:ea typeface="锐字真言体免费商用" panose="02010600030101010101" pitchFamily="2" charset="-122"/>
              </a:rPr>
              <a:t>助理工程师</a:t>
            </a:r>
            <a:endParaRPr lang="en-US" altLang="zh-CN" sz="2000" dirty="0">
              <a:solidFill>
                <a:srgbClr val="DD573B"/>
              </a:solidFill>
              <a:latin typeface="锐字真言体免费商用" panose="02010600030101010101" pitchFamily="2" charset="-122"/>
              <a:ea typeface="锐字真言体免费商用" panose="02010600030101010101" pitchFamily="2" charset="-122"/>
            </a:endParaRPr>
          </a:p>
        </p:txBody>
      </p:sp>
      <p:sp>
        <p:nvSpPr>
          <p:cNvPr id="436" name="文本框 435">
            <a:extLst>
              <a:ext uri="{FF2B5EF4-FFF2-40B4-BE49-F238E27FC236}">
                <a16:creationId xmlns:a16="http://schemas.microsoft.com/office/drawing/2014/main" id="{266CFAEF-02EB-931D-3453-43F8510852FF}"/>
              </a:ext>
            </a:extLst>
          </p:cNvPr>
          <p:cNvSpPr txBox="1"/>
          <p:nvPr/>
        </p:nvSpPr>
        <p:spPr>
          <a:xfrm>
            <a:off x="7256778" y="4427988"/>
            <a:ext cx="1664155" cy="961289"/>
          </a:xfrm>
          <a:prstGeom prst="rect">
            <a:avLst/>
          </a:prstGeom>
          <a:noFill/>
        </p:spPr>
        <p:txBody>
          <a:bodyPr wrap="square" rtlCol="0">
            <a:spAutoFit/>
          </a:bodyPr>
          <a:lstStyle/>
          <a:p>
            <a:pPr>
              <a:lnSpc>
                <a:spcPct val="150000"/>
              </a:lnSpc>
            </a:pPr>
            <a:r>
              <a:rPr lang="zh-CN" altLang="en-US" sz="2000" dirty="0">
                <a:solidFill>
                  <a:srgbClr val="072A3D"/>
                </a:solidFill>
                <a:latin typeface="锐字真言体免费商用" panose="02010600030101010101" pitchFamily="2" charset="-122"/>
                <a:ea typeface="锐字真言体免费商用" panose="02010600030101010101" pitchFamily="2" charset="-122"/>
              </a:rPr>
              <a:t>第</a:t>
            </a:r>
            <a:r>
              <a:rPr lang="en-US" altLang="zh-CN" sz="2000" dirty="0">
                <a:solidFill>
                  <a:srgbClr val="072A3D"/>
                </a:solidFill>
                <a:latin typeface="锐字真言体免费商用" panose="02010600030101010101" pitchFamily="2" charset="-122"/>
                <a:ea typeface="锐字真言体免费商用" panose="02010600030101010101" pitchFamily="2" charset="-122"/>
              </a:rPr>
              <a:t>1-3</a:t>
            </a:r>
            <a:r>
              <a:rPr lang="zh-CN" altLang="en-US" sz="2000" dirty="0">
                <a:solidFill>
                  <a:srgbClr val="072A3D"/>
                </a:solidFill>
                <a:latin typeface="锐字真言体免费商用" panose="02010600030101010101" pitchFamily="2" charset="-122"/>
                <a:ea typeface="锐字真言体免费商用" panose="02010600030101010101" pitchFamily="2" charset="-122"/>
              </a:rPr>
              <a:t>年</a:t>
            </a:r>
            <a:endParaRPr lang="en-US" altLang="zh-CN" sz="2000" dirty="0">
              <a:solidFill>
                <a:srgbClr val="072A3D"/>
              </a:solidFill>
              <a:latin typeface="锐字真言体免费商用" panose="02010600030101010101" pitchFamily="2" charset="-122"/>
              <a:ea typeface="锐字真言体免费商用" panose="02010600030101010101" pitchFamily="2" charset="-122"/>
            </a:endParaRPr>
          </a:p>
          <a:p>
            <a:pPr>
              <a:lnSpc>
                <a:spcPct val="150000"/>
              </a:lnSpc>
            </a:pPr>
            <a:r>
              <a:rPr lang="zh-CN" altLang="en-US" sz="2000" dirty="0">
                <a:solidFill>
                  <a:srgbClr val="DD573B"/>
                </a:solidFill>
                <a:latin typeface="锐字真言体免费商用" panose="02010600030101010101" pitchFamily="2" charset="-122"/>
                <a:ea typeface="锐字真言体免费商用" panose="02010600030101010101" pitchFamily="2" charset="-122"/>
              </a:rPr>
              <a:t>工程师</a:t>
            </a:r>
            <a:r>
              <a:rPr lang="en-US" altLang="zh-CN" sz="2000" dirty="0">
                <a:solidFill>
                  <a:srgbClr val="DD573B"/>
                </a:solidFill>
                <a:latin typeface="锐字真言体免费商用" panose="02010600030101010101" pitchFamily="2" charset="-122"/>
                <a:ea typeface="锐字真言体免费商用" panose="02010600030101010101" pitchFamily="2" charset="-122"/>
              </a:rPr>
              <a:t>/</a:t>
            </a:r>
            <a:r>
              <a:rPr lang="zh-CN" altLang="en-US" sz="2000" dirty="0">
                <a:solidFill>
                  <a:srgbClr val="DD573B"/>
                </a:solidFill>
                <a:latin typeface="锐字真言体免费商用" panose="02010600030101010101" pitchFamily="2" charset="-122"/>
                <a:ea typeface="锐字真言体免费商用" panose="02010600030101010101" pitchFamily="2" charset="-122"/>
              </a:rPr>
              <a:t>主管</a:t>
            </a:r>
            <a:endParaRPr lang="en-US" altLang="zh-CN" sz="2000" dirty="0">
              <a:solidFill>
                <a:srgbClr val="DD573B"/>
              </a:solidFill>
              <a:latin typeface="锐字真言体免费商用" panose="02010600030101010101" pitchFamily="2" charset="-122"/>
              <a:ea typeface="锐字真言体免费商用" panose="02010600030101010101" pitchFamily="2" charset="-122"/>
            </a:endParaRPr>
          </a:p>
        </p:txBody>
      </p:sp>
      <p:sp>
        <p:nvSpPr>
          <p:cNvPr id="437" name="文本框 436">
            <a:extLst>
              <a:ext uri="{FF2B5EF4-FFF2-40B4-BE49-F238E27FC236}">
                <a16:creationId xmlns:a16="http://schemas.microsoft.com/office/drawing/2014/main" id="{A7B714C8-B646-CDDE-9D8D-0BAC6588793F}"/>
              </a:ext>
            </a:extLst>
          </p:cNvPr>
          <p:cNvSpPr txBox="1"/>
          <p:nvPr/>
        </p:nvSpPr>
        <p:spPr>
          <a:xfrm>
            <a:off x="2084050" y="3751469"/>
            <a:ext cx="1707921" cy="961289"/>
          </a:xfrm>
          <a:prstGeom prst="rect">
            <a:avLst/>
          </a:prstGeom>
          <a:noFill/>
        </p:spPr>
        <p:txBody>
          <a:bodyPr wrap="square" rtlCol="0">
            <a:spAutoFit/>
          </a:bodyPr>
          <a:lstStyle/>
          <a:p>
            <a:pPr algn="r">
              <a:lnSpc>
                <a:spcPct val="150000"/>
              </a:lnSpc>
            </a:pPr>
            <a:r>
              <a:rPr lang="zh-CN" altLang="en-US" sz="2000" dirty="0">
                <a:solidFill>
                  <a:srgbClr val="072A3D"/>
                </a:solidFill>
                <a:latin typeface="锐字真言体免费商用" panose="02010600030101010101" pitchFamily="2" charset="-122"/>
                <a:ea typeface="锐字真言体免费商用" panose="02010600030101010101" pitchFamily="2" charset="-122"/>
              </a:rPr>
              <a:t>第</a:t>
            </a:r>
            <a:r>
              <a:rPr lang="en-US" altLang="zh-CN" sz="2000" dirty="0">
                <a:solidFill>
                  <a:srgbClr val="072A3D"/>
                </a:solidFill>
                <a:latin typeface="锐字真言体免费商用" panose="02010600030101010101" pitchFamily="2" charset="-122"/>
                <a:ea typeface="锐字真言体免费商用" panose="02010600030101010101" pitchFamily="2" charset="-122"/>
              </a:rPr>
              <a:t>4-6</a:t>
            </a:r>
            <a:r>
              <a:rPr lang="zh-CN" altLang="en-US" sz="2000" dirty="0">
                <a:solidFill>
                  <a:srgbClr val="072A3D"/>
                </a:solidFill>
                <a:latin typeface="锐字真言体免费商用" panose="02010600030101010101" pitchFamily="2" charset="-122"/>
                <a:ea typeface="锐字真言体免费商用" panose="02010600030101010101" pitchFamily="2" charset="-122"/>
              </a:rPr>
              <a:t>年</a:t>
            </a:r>
            <a:endParaRPr lang="en-US" altLang="zh-CN" sz="2000" dirty="0">
              <a:solidFill>
                <a:srgbClr val="072A3D"/>
              </a:solidFill>
              <a:latin typeface="锐字真言体免费商用" panose="02010600030101010101" pitchFamily="2" charset="-122"/>
              <a:ea typeface="锐字真言体免费商用" panose="02010600030101010101" pitchFamily="2" charset="-122"/>
            </a:endParaRPr>
          </a:p>
          <a:p>
            <a:pPr algn="r">
              <a:lnSpc>
                <a:spcPct val="150000"/>
              </a:lnSpc>
            </a:pPr>
            <a:r>
              <a:rPr lang="zh-CN" altLang="en-US" sz="2000" dirty="0">
                <a:solidFill>
                  <a:srgbClr val="DD573B"/>
                </a:solidFill>
                <a:latin typeface="锐字真言体免费商用" panose="02010600030101010101" pitchFamily="2" charset="-122"/>
                <a:ea typeface="锐字真言体免费商用" panose="02010600030101010101" pitchFamily="2" charset="-122"/>
              </a:rPr>
              <a:t>高工</a:t>
            </a:r>
            <a:r>
              <a:rPr lang="en-US" altLang="zh-CN" sz="2000" dirty="0">
                <a:solidFill>
                  <a:srgbClr val="DD573B"/>
                </a:solidFill>
                <a:latin typeface="锐字真言体免费商用" panose="02010600030101010101" pitchFamily="2" charset="-122"/>
                <a:ea typeface="锐字真言体免费商用" panose="02010600030101010101" pitchFamily="2" charset="-122"/>
              </a:rPr>
              <a:t>/</a:t>
            </a:r>
            <a:r>
              <a:rPr lang="zh-CN" altLang="en-US" sz="2000" dirty="0">
                <a:solidFill>
                  <a:srgbClr val="DD573B"/>
                </a:solidFill>
                <a:latin typeface="锐字真言体免费商用" panose="02010600030101010101" pitchFamily="2" charset="-122"/>
                <a:ea typeface="锐字真言体免费商用" panose="02010600030101010101" pitchFamily="2" charset="-122"/>
              </a:rPr>
              <a:t>经理</a:t>
            </a:r>
            <a:endParaRPr lang="en-US" altLang="zh-CN" sz="2000" dirty="0">
              <a:solidFill>
                <a:srgbClr val="DD573B"/>
              </a:solidFill>
              <a:latin typeface="锐字真言体免费商用" panose="02010600030101010101" pitchFamily="2" charset="-122"/>
              <a:ea typeface="锐字真言体免费商用" panose="02010600030101010101" pitchFamily="2" charset="-122"/>
            </a:endParaRPr>
          </a:p>
        </p:txBody>
      </p:sp>
      <p:sp>
        <p:nvSpPr>
          <p:cNvPr id="438" name="文本框 437">
            <a:extLst>
              <a:ext uri="{FF2B5EF4-FFF2-40B4-BE49-F238E27FC236}">
                <a16:creationId xmlns:a16="http://schemas.microsoft.com/office/drawing/2014/main" id="{B208D1D0-15AD-A1E9-B8F5-03CEEBD9EA3C}"/>
              </a:ext>
            </a:extLst>
          </p:cNvPr>
          <p:cNvSpPr txBox="1"/>
          <p:nvPr/>
        </p:nvSpPr>
        <p:spPr>
          <a:xfrm>
            <a:off x="6316061" y="1780757"/>
            <a:ext cx="2505973" cy="961289"/>
          </a:xfrm>
          <a:prstGeom prst="rect">
            <a:avLst/>
          </a:prstGeom>
          <a:noFill/>
        </p:spPr>
        <p:txBody>
          <a:bodyPr wrap="square" rtlCol="0">
            <a:spAutoFit/>
          </a:bodyPr>
          <a:lstStyle/>
          <a:p>
            <a:pPr>
              <a:lnSpc>
                <a:spcPct val="150000"/>
              </a:lnSpc>
            </a:pPr>
            <a:r>
              <a:rPr lang="zh-CN" altLang="en-US" sz="2000" dirty="0">
                <a:solidFill>
                  <a:srgbClr val="072A3D"/>
                </a:solidFill>
                <a:latin typeface="锐字真言体免费商用" panose="02010600030101010101" pitchFamily="2" charset="-122"/>
                <a:ea typeface="锐字真言体免费商用" panose="02010600030101010101" pitchFamily="2" charset="-122"/>
              </a:rPr>
              <a:t>第</a:t>
            </a:r>
            <a:r>
              <a:rPr lang="en-US" altLang="zh-CN" sz="2000" dirty="0">
                <a:solidFill>
                  <a:srgbClr val="072A3D"/>
                </a:solidFill>
                <a:latin typeface="锐字真言体免费商用" panose="02010600030101010101" pitchFamily="2" charset="-122"/>
                <a:ea typeface="锐字真言体免费商用" panose="02010600030101010101" pitchFamily="2" charset="-122"/>
              </a:rPr>
              <a:t>7-9</a:t>
            </a:r>
            <a:r>
              <a:rPr lang="zh-CN" altLang="en-US" sz="2000" dirty="0">
                <a:solidFill>
                  <a:srgbClr val="072A3D"/>
                </a:solidFill>
                <a:latin typeface="锐字真言体免费商用" panose="02010600030101010101" pitchFamily="2" charset="-122"/>
                <a:ea typeface="锐字真言体免费商用" panose="02010600030101010101" pitchFamily="2" charset="-122"/>
              </a:rPr>
              <a:t>年</a:t>
            </a:r>
            <a:endParaRPr lang="en-US" altLang="zh-CN" sz="2000" dirty="0">
              <a:solidFill>
                <a:srgbClr val="072A3D"/>
              </a:solidFill>
              <a:latin typeface="锐字真言体免费商用" panose="02010600030101010101" pitchFamily="2" charset="-122"/>
              <a:ea typeface="锐字真言体免费商用" panose="02010600030101010101" pitchFamily="2" charset="-122"/>
            </a:endParaRPr>
          </a:p>
          <a:p>
            <a:pPr>
              <a:lnSpc>
                <a:spcPct val="150000"/>
              </a:lnSpc>
            </a:pPr>
            <a:r>
              <a:rPr lang="zh-CN" altLang="en-US" sz="2000" dirty="0">
                <a:solidFill>
                  <a:srgbClr val="DD573B"/>
                </a:solidFill>
                <a:latin typeface="锐字真言体免费商用" panose="02010600030101010101" pitchFamily="2" charset="-122"/>
                <a:ea typeface="锐字真言体免费商用" panose="02010600030101010101" pitchFamily="2" charset="-122"/>
              </a:rPr>
              <a:t>总工</a:t>
            </a:r>
            <a:r>
              <a:rPr lang="en-US" altLang="zh-CN" sz="2000" dirty="0">
                <a:solidFill>
                  <a:srgbClr val="DD573B"/>
                </a:solidFill>
                <a:latin typeface="锐字真言体免费商用" panose="02010600030101010101" pitchFamily="2" charset="-122"/>
                <a:ea typeface="锐字真言体免费商用" panose="02010600030101010101" pitchFamily="2" charset="-122"/>
              </a:rPr>
              <a:t>/</a:t>
            </a:r>
            <a:r>
              <a:rPr lang="zh-CN" altLang="en-US" sz="2000" dirty="0">
                <a:solidFill>
                  <a:srgbClr val="DD573B"/>
                </a:solidFill>
                <a:latin typeface="锐字真言体免费商用" panose="02010600030101010101" pitchFamily="2" charset="-122"/>
                <a:ea typeface="锐字真言体免费商用" panose="02010600030101010101" pitchFamily="2" charset="-122"/>
              </a:rPr>
              <a:t>部门总监</a:t>
            </a:r>
            <a:endParaRPr lang="en-US" altLang="zh-CN" sz="2000" dirty="0">
              <a:solidFill>
                <a:srgbClr val="DD573B"/>
              </a:solidFill>
              <a:latin typeface="锐字真言体免费商用" panose="02010600030101010101" pitchFamily="2" charset="-122"/>
              <a:ea typeface="锐字真言体免费商用" panose="02010600030101010101" pitchFamily="2" charset="-122"/>
            </a:endParaRPr>
          </a:p>
        </p:txBody>
      </p:sp>
      <p:grpSp>
        <p:nvGrpSpPr>
          <p:cNvPr id="439" name="8557421e-9713-438f-9fa3-c74a4b4d50a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95BD8FB-0C25-9F7E-0224-ABEF36E8D158}"/>
              </a:ext>
            </a:extLst>
          </p:cNvPr>
          <p:cNvGrpSpPr>
            <a:grpSpLocks noChangeAspect="1"/>
          </p:cNvGrpSpPr>
          <p:nvPr>
            <p:custDataLst>
              <p:tags r:id="rId1"/>
            </p:custDataLst>
          </p:nvPr>
        </p:nvGrpSpPr>
        <p:grpSpPr>
          <a:xfrm>
            <a:off x="5208373" y="5170177"/>
            <a:ext cx="634923" cy="1295711"/>
            <a:chOff x="5075976" y="1501309"/>
            <a:chExt cx="2040048" cy="4163202"/>
          </a:xfrm>
        </p:grpSpPr>
        <p:sp>
          <p:nvSpPr>
            <p:cNvPr id="440" name="iŝľíḍe">
              <a:extLst>
                <a:ext uri="{FF2B5EF4-FFF2-40B4-BE49-F238E27FC236}">
                  <a16:creationId xmlns:a16="http://schemas.microsoft.com/office/drawing/2014/main" id="{4AA7CB23-AAA2-6116-D47A-FD0CF81AFFDB}"/>
                </a:ext>
              </a:extLst>
            </p:cNvPr>
            <p:cNvSpPr/>
            <p:nvPr/>
          </p:nvSpPr>
          <p:spPr bwMode="auto">
            <a:xfrm>
              <a:off x="5540122" y="3481770"/>
              <a:ext cx="765214" cy="1012968"/>
            </a:xfrm>
            <a:custGeom>
              <a:avLst/>
              <a:gdLst>
                <a:gd name="T0" fmla="*/ 29 w 239"/>
                <a:gd name="T1" fmla="*/ 113 h 317"/>
                <a:gd name="T2" fmla="*/ 13 w 239"/>
                <a:gd name="T3" fmla="*/ 235 h 317"/>
                <a:gd name="T4" fmla="*/ 15 w 239"/>
                <a:gd name="T5" fmla="*/ 301 h 317"/>
                <a:gd name="T6" fmla="*/ 160 w 239"/>
                <a:gd name="T7" fmla="*/ 298 h 317"/>
                <a:gd name="T8" fmla="*/ 232 w 239"/>
                <a:gd name="T9" fmla="*/ 170 h 317"/>
                <a:gd name="T10" fmla="*/ 154 w 239"/>
                <a:gd name="T11" fmla="*/ 26 h 317"/>
                <a:gd name="T12" fmla="*/ 80 w 239"/>
                <a:gd name="T13" fmla="*/ 24 h 317"/>
                <a:gd name="T14" fmla="*/ 29 w 239"/>
                <a:gd name="T15" fmla="*/ 113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317">
                  <a:moveTo>
                    <a:pt x="29" y="113"/>
                  </a:moveTo>
                  <a:cubicBezTo>
                    <a:pt x="23" y="126"/>
                    <a:pt x="26" y="200"/>
                    <a:pt x="13" y="235"/>
                  </a:cubicBezTo>
                  <a:cubicBezTo>
                    <a:pt x="1" y="269"/>
                    <a:pt x="0" y="292"/>
                    <a:pt x="15" y="301"/>
                  </a:cubicBezTo>
                  <a:cubicBezTo>
                    <a:pt x="31" y="310"/>
                    <a:pt x="113" y="317"/>
                    <a:pt x="160" y="298"/>
                  </a:cubicBezTo>
                  <a:cubicBezTo>
                    <a:pt x="207" y="280"/>
                    <a:pt x="239" y="210"/>
                    <a:pt x="232" y="170"/>
                  </a:cubicBezTo>
                  <a:cubicBezTo>
                    <a:pt x="225" y="130"/>
                    <a:pt x="179" y="41"/>
                    <a:pt x="154" y="26"/>
                  </a:cubicBezTo>
                  <a:cubicBezTo>
                    <a:pt x="128" y="11"/>
                    <a:pt x="92" y="0"/>
                    <a:pt x="80" y="24"/>
                  </a:cubicBezTo>
                  <a:cubicBezTo>
                    <a:pt x="68" y="48"/>
                    <a:pt x="29" y="113"/>
                    <a:pt x="29" y="11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1" name="ïś1iḓè">
              <a:extLst>
                <a:ext uri="{FF2B5EF4-FFF2-40B4-BE49-F238E27FC236}">
                  <a16:creationId xmlns:a16="http://schemas.microsoft.com/office/drawing/2014/main" id="{57EC8206-2A45-0F09-F7B2-45FBD7DEA40E}"/>
                </a:ext>
              </a:extLst>
            </p:cNvPr>
            <p:cNvSpPr/>
            <p:nvPr/>
          </p:nvSpPr>
          <p:spPr bwMode="auto">
            <a:xfrm>
              <a:off x="5546394" y="3414344"/>
              <a:ext cx="426513" cy="694651"/>
            </a:xfrm>
            <a:custGeom>
              <a:avLst/>
              <a:gdLst>
                <a:gd name="T0" fmla="*/ 133 w 133"/>
                <a:gd name="T1" fmla="*/ 11 h 217"/>
                <a:gd name="T2" fmla="*/ 66 w 133"/>
                <a:gd name="T3" fmla="*/ 30 h 217"/>
                <a:gd name="T4" fmla="*/ 0 w 133"/>
                <a:gd name="T5" fmla="*/ 176 h 217"/>
                <a:gd name="T6" fmla="*/ 18 w 133"/>
                <a:gd name="T7" fmla="*/ 201 h 217"/>
                <a:gd name="T8" fmla="*/ 43 w 133"/>
                <a:gd name="T9" fmla="*/ 130 h 217"/>
                <a:gd name="T10" fmla="*/ 102 w 133"/>
                <a:gd name="T11" fmla="*/ 50 h 217"/>
                <a:gd name="T12" fmla="*/ 133 w 133"/>
                <a:gd name="T13" fmla="*/ 11 h 217"/>
              </a:gdLst>
              <a:ahLst/>
              <a:cxnLst>
                <a:cxn ang="0">
                  <a:pos x="T0" y="T1"/>
                </a:cxn>
                <a:cxn ang="0">
                  <a:pos x="T2" y="T3"/>
                </a:cxn>
                <a:cxn ang="0">
                  <a:pos x="T4" y="T5"/>
                </a:cxn>
                <a:cxn ang="0">
                  <a:pos x="T6" y="T7"/>
                </a:cxn>
                <a:cxn ang="0">
                  <a:pos x="T8" y="T9"/>
                </a:cxn>
                <a:cxn ang="0">
                  <a:pos x="T10" y="T11"/>
                </a:cxn>
                <a:cxn ang="0">
                  <a:pos x="T12" y="T13"/>
                </a:cxn>
              </a:cxnLst>
              <a:rect l="0" t="0" r="r" b="b"/>
              <a:pathLst>
                <a:path w="133" h="217">
                  <a:moveTo>
                    <a:pt x="133" y="11"/>
                  </a:moveTo>
                  <a:cubicBezTo>
                    <a:pt x="119" y="0"/>
                    <a:pt x="97" y="1"/>
                    <a:pt x="66" y="30"/>
                  </a:cubicBezTo>
                  <a:cubicBezTo>
                    <a:pt x="35" y="60"/>
                    <a:pt x="0" y="149"/>
                    <a:pt x="0" y="176"/>
                  </a:cubicBezTo>
                  <a:cubicBezTo>
                    <a:pt x="1" y="204"/>
                    <a:pt x="12" y="217"/>
                    <a:pt x="18" y="201"/>
                  </a:cubicBezTo>
                  <a:cubicBezTo>
                    <a:pt x="23" y="185"/>
                    <a:pt x="31" y="146"/>
                    <a:pt x="43" y="130"/>
                  </a:cubicBezTo>
                  <a:cubicBezTo>
                    <a:pt x="56" y="114"/>
                    <a:pt x="73" y="53"/>
                    <a:pt x="102" y="50"/>
                  </a:cubicBezTo>
                  <a:cubicBezTo>
                    <a:pt x="130" y="46"/>
                    <a:pt x="133" y="11"/>
                    <a:pt x="133" y="11"/>
                  </a:cubicBezTo>
                  <a:close/>
                </a:path>
              </a:pathLst>
            </a:custGeom>
            <a:solidFill>
              <a:srgbClr val="806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2" name="ïşliḍe">
              <a:extLst>
                <a:ext uri="{FF2B5EF4-FFF2-40B4-BE49-F238E27FC236}">
                  <a16:creationId xmlns:a16="http://schemas.microsoft.com/office/drawing/2014/main" id="{452CEE84-353D-CEE5-2BC4-FE3FF46AFA70}"/>
                </a:ext>
              </a:extLst>
            </p:cNvPr>
            <p:cNvSpPr/>
            <p:nvPr/>
          </p:nvSpPr>
          <p:spPr bwMode="auto">
            <a:xfrm>
              <a:off x="5674975" y="4032160"/>
              <a:ext cx="1081962" cy="1408119"/>
            </a:xfrm>
            <a:custGeom>
              <a:avLst/>
              <a:gdLst>
                <a:gd name="T0" fmla="*/ 51 w 338"/>
                <a:gd name="T1" fmla="*/ 0 h 441"/>
                <a:gd name="T2" fmla="*/ 0 w 338"/>
                <a:gd name="T3" fmla="*/ 422 h 441"/>
                <a:gd name="T4" fmla="*/ 83 w 338"/>
                <a:gd name="T5" fmla="*/ 415 h 441"/>
                <a:gd name="T6" fmla="*/ 168 w 338"/>
                <a:gd name="T7" fmla="*/ 186 h 441"/>
                <a:gd name="T8" fmla="*/ 262 w 338"/>
                <a:gd name="T9" fmla="*/ 430 h 441"/>
                <a:gd name="T10" fmla="*/ 338 w 338"/>
                <a:gd name="T11" fmla="*/ 415 h 441"/>
                <a:gd name="T12" fmla="*/ 286 w 338"/>
                <a:gd name="T13" fmla="*/ 0 h 441"/>
                <a:gd name="T14" fmla="*/ 168 w 338"/>
                <a:gd name="T15" fmla="*/ 6 h 441"/>
                <a:gd name="T16" fmla="*/ 51 w 338"/>
                <a:gd name="T1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441">
                  <a:moveTo>
                    <a:pt x="51" y="0"/>
                  </a:moveTo>
                  <a:cubicBezTo>
                    <a:pt x="30" y="55"/>
                    <a:pt x="3" y="347"/>
                    <a:pt x="0" y="422"/>
                  </a:cubicBezTo>
                  <a:cubicBezTo>
                    <a:pt x="0" y="422"/>
                    <a:pt x="83" y="426"/>
                    <a:pt x="83" y="415"/>
                  </a:cubicBezTo>
                  <a:cubicBezTo>
                    <a:pt x="83" y="404"/>
                    <a:pt x="158" y="226"/>
                    <a:pt x="168" y="186"/>
                  </a:cubicBezTo>
                  <a:cubicBezTo>
                    <a:pt x="178" y="226"/>
                    <a:pt x="262" y="419"/>
                    <a:pt x="262" y="430"/>
                  </a:cubicBezTo>
                  <a:cubicBezTo>
                    <a:pt x="262" y="441"/>
                    <a:pt x="338" y="415"/>
                    <a:pt x="338" y="415"/>
                  </a:cubicBezTo>
                  <a:cubicBezTo>
                    <a:pt x="335" y="341"/>
                    <a:pt x="306" y="55"/>
                    <a:pt x="286" y="0"/>
                  </a:cubicBezTo>
                  <a:cubicBezTo>
                    <a:pt x="168" y="6"/>
                    <a:pt x="168" y="6"/>
                    <a:pt x="168" y="6"/>
                  </a:cubicBezTo>
                  <a:lnTo>
                    <a:pt x="51"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3" name="ï$ļïḍê">
              <a:extLst>
                <a:ext uri="{FF2B5EF4-FFF2-40B4-BE49-F238E27FC236}">
                  <a16:creationId xmlns:a16="http://schemas.microsoft.com/office/drawing/2014/main" id="{5B3E29D9-B892-46D8-D28D-D14E21D99D4C}"/>
                </a:ext>
              </a:extLst>
            </p:cNvPr>
            <p:cNvSpPr/>
            <p:nvPr/>
          </p:nvSpPr>
          <p:spPr bwMode="auto">
            <a:xfrm>
              <a:off x="5075976" y="2083059"/>
              <a:ext cx="1194863" cy="613111"/>
            </a:xfrm>
            <a:custGeom>
              <a:avLst/>
              <a:gdLst>
                <a:gd name="T0" fmla="*/ 212 w 373"/>
                <a:gd name="T1" fmla="*/ 0 h 192"/>
                <a:gd name="T2" fmla="*/ 33 w 373"/>
                <a:gd name="T3" fmla="*/ 138 h 192"/>
                <a:gd name="T4" fmla="*/ 120 w 373"/>
                <a:gd name="T5" fmla="*/ 192 h 192"/>
                <a:gd name="T6" fmla="*/ 297 w 373"/>
                <a:gd name="T7" fmla="*/ 154 h 192"/>
                <a:gd name="T8" fmla="*/ 363 w 373"/>
                <a:gd name="T9" fmla="*/ 44 h 192"/>
                <a:gd name="T10" fmla="*/ 212 w 373"/>
                <a:gd name="T11" fmla="*/ 0 h 192"/>
              </a:gdLst>
              <a:ahLst/>
              <a:cxnLst>
                <a:cxn ang="0">
                  <a:pos x="T0" y="T1"/>
                </a:cxn>
                <a:cxn ang="0">
                  <a:pos x="T2" y="T3"/>
                </a:cxn>
                <a:cxn ang="0">
                  <a:pos x="T4" y="T5"/>
                </a:cxn>
                <a:cxn ang="0">
                  <a:pos x="T6" y="T7"/>
                </a:cxn>
                <a:cxn ang="0">
                  <a:pos x="T8" y="T9"/>
                </a:cxn>
                <a:cxn ang="0">
                  <a:pos x="T10" y="T11"/>
                </a:cxn>
              </a:cxnLst>
              <a:rect l="0" t="0" r="r" b="b"/>
              <a:pathLst>
                <a:path w="373" h="192">
                  <a:moveTo>
                    <a:pt x="212" y="0"/>
                  </a:moveTo>
                  <a:cubicBezTo>
                    <a:pt x="214" y="9"/>
                    <a:pt x="51" y="113"/>
                    <a:pt x="33" y="138"/>
                  </a:cubicBezTo>
                  <a:cubicBezTo>
                    <a:pt x="0" y="183"/>
                    <a:pt x="46" y="192"/>
                    <a:pt x="120" y="192"/>
                  </a:cubicBezTo>
                  <a:cubicBezTo>
                    <a:pt x="194" y="192"/>
                    <a:pt x="284" y="165"/>
                    <a:pt x="297" y="154"/>
                  </a:cubicBezTo>
                  <a:cubicBezTo>
                    <a:pt x="310" y="142"/>
                    <a:pt x="373" y="47"/>
                    <a:pt x="363" y="44"/>
                  </a:cubicBezTo>
                  <a:cubicBezTo>
                    <a:pt x="353" y="42"/>
                    <a:pt x="212" y="0"/>
                    <a:pt x="212" y="0"/>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4" name="íṣḷíďe">
              <a:extLst>
                <a:ext uri="{FF2B5EF4-FFF2-40B4-BE49-F238E27FC236}">
                  <a16:creationId xmlns:a16="http://schemas.microsoft.com/office/drawing/2014/main" id="{246BBB95-66F3-4E83-41C2-D537E508C1C8}"/>
                </a:ext>
              </a:extLst>
            </p:cNvPr>
            <p:cNvSpPr/>
            <p:nvPr/>
          </p:nvSpPr>
          <p:spPr bwMode="auto">
            <a:xfrm>
              <a:off x="5094793" y="2089331"/>
              <a:ext cx="1197999" cy="613111"/>
            </a:xfrm>
            <a:custGeom>
              <a:avLst/>
              <a:gdLst>
                <a:gd name="T0" fmla="*/ 212 w 374"/>
                <a:gd name="T1" fmla="*/ 0 h 192"/>
                <a:gd name="T2" fmla="*/ 33 w 374"/>
                <a:gd name="T3" fmla="*/ 138 h 192"/>
                <a:gd name="T4" fmla="*/ 121 w 374"/>
                <a:gd name="T5" fmla="*/ 192 h 192"/>
                <a:gd name="T6" fmla="*/ 297 w 374"/>
                <a:gd name="T7" fmla="*/ 154 h 192"/>
                <a:gd name="T8" fmla="*/ 364 w 374"/>
                <a:gd name="T9" fmla="*/ 45 h 192"/>
                <a:gd name="T10" fmla="*/ 212 w 374"/>
                <a:gd name="T11" fmla="*/ 0 h 192"/>
              </a:gdLst>
              <a:ahLst/>
              <a:cxnLst>
                <a:cxn ang="0">
                  <a:pos x="T0" y="T1"/>
                </a:cxn>
                <a:cxn ang="0">
                  <a:pos x="T2" y="T3"/>
                </a:cxn>
                <a:cxn ang="0">
                  <a:pos x="T4" y="T5"/>
                </a:cxn>
                <a:cxn ang="0">
                  <a:pos x="T6" y="T7"/>
                </a:cxn>
                <a:cxn ang="0">
                  <a:pos x="T8" y="T9"/>
                </a:cxn>
                <a:cxn ang="0">
                  <a:pos x="T10" y="T11"/>
                </a:cxn>
              </a:cxnLst>
              <a:rect l="0" t="0" r="r" b="b"/>
              <a:pathLst>
                <a:path w="374" h="192">
                  <a:moveTo>
                    <a:pt x="212" y="0"/>
                  </a:moveTo>
                  <a:cubicBezTo>
                    <a:pt x="214" y="9"/>
                    <a:pt x="52" y="113"/>
                    <a:pt x="33" y="138"/>
                  </a:cubicBezTo>
                  <a:cubicBezTo>
                    <a:pt x="0" y="183"/>
                    <a:pt x="47" y="192"/>
                    <a:pt x="121" y="192"/>
                  </a:cubicBezTo>
                  <a:cubicBezTo>
                    <a:pt x="194" y="192"/>
                    <a:pt x="284" y="166"/>
                    <a:pt x="297" y="154"/>
                  </a:cubicBezTo>
                  <a:cubicBezTo>
                    <a:pt x="310" y="142"/>
                    <a:pt x="374" y="47"/>
                    <a:pt x="364" y="45"/>
                  </a:cubicBezTo>
                  <a:cubicBezTo>
                    <a:pt x="354" y="42"/>
                    <a:pt x="212" y="0"/>
                    <a:pt x="212" y="0"/>
                  </a:cubicBezTo>
                  <a:close/>
                </a:path>
              </a:pathLst>
            </a:custGeom>
            <a:solidFill>
              <a:srgbClr val="594A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5" name="íṣ1iḑé">
              <a:extLst>
                <a:ext uri="{FF2B5EF4-FFF2-40B4-BE49-F238E27FC236}">
                  <a16:creationId xmlns:a16="http://schemas.microsoft.com/office/drawing/2014/main" id="{AB0405B0-3F96-FB74-73AC-C97F774FC903}"/>
                </a:ext>
              </a:extLst>
            </p:cNvPr>
            <p:cNvSpPr/>
            <p:nvPr/>
          </p:nvSpPr>
          <p:spPr bwMode="auto">
            <a:xfrm>
              <a:off x="6424509" y="5335218"/>
              <a:ext cx="377903" cy="261866"/>
            </a:xfrm>
            <a:custGeom>
              <a:avLst/>
              <a:gdLst>
                <a:gd name="T0" fmla="*/ 22 w 118"/>
                <a:gd name="T1" fmla="*/ 82 h 82"/>
                <a:gd name="T2" fmla="*/ 6 w 118"/>
                <a:gd name="T3" fmla="*/ 13 h 82"/>
                <a:gd name="T4" fmla="*/ 34 w 118"/>
                <a:gd name="T5" fmla="*/ 5 h 82"/>
                <a:gd name="T6" fmla="*/ 112 w 118"/>
                <a:gd name="T7" fmla="*/ 13 h 82"/>
                <a:gd name="T8" fmla="*/ 116 w 118"/>
                <a:gd name="T9" fmla="*/ 66 h 82"/>
                <a:gd name="T10" fmla="*/ 115 w 118"/>
                <a:gd name="T11" fmla="*/ 74 h 82"/>
                <a:gd name="T12" fmla="*/ 22 w 118"/>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118" h="82">
                  <a:moveTo>
                    <a:pt x="22" y="82"/>
                  </a:moveTo>
                  <a:cubicBezTo>
                    <a:pt x="18" y="72"/>
                    <a:pt x="0" y="21"/>
                    <a:pt x="6" y="13"/>
                  </a:cubicBezTo>
                  <a:cubicBezTo>
                    <a:pt x="12" y="5"/>
                    <a:pt x="30" y="6"/>
                    <a:pt x="34" y="5"/>
                  </a:cubicBezTo>
                  <a:cubicBezTo>
                    <a:pt x="72" y="3"/>
                    <a:pt x="100" y="0"/>
                    <a:pt x="112" y="13"/>
                  </a:cubicBezTo>
                  <a:cubicBezTo>
                    <a:pt x="117" y="18"/>
                    <a:pt x="114" y="62"/>
                    <a:pt x="116" y="66"/>
                  </a:cubicBezTo>
                  <a:cubicBezTo>
                    <a:pt x="118" y="70"/>
                    <a:pt x="117" y="75"/>
                    <a:pt x="115" y="74"/>
                  </a:cubicBezTo>
                  <a:cubicBezTo>
                    <a:pt x="112" y="73"/>
                    <a:pt x="22" y="82"/>
                    <a:pt x="22" y="82"/>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6" name="ïṩḷiḍé">
              <a:extLst>
                <a:ext uri="{FF2B5EF4-FFF2-40B4-BE49-F238E27FC236}">
                  <a16:creationId xmlns:a16="http://schemas.microsoft.com/office/drawing/2014/main" id="{8B35688E-7797-1278-BF2D-81399CC1C314}"/>
                </a:ext>
              </a:extLst>
            </p:cNvPr>
            <p:cNvSpPr/>
            <p:nvPr/>
          </p:nvSpPr>
          <p:spPr bwMode="auto">
            <a:xfrm>
              <a:off x="5623229" y="5335218"/>
              <a:ext cx="377903" cy="265002"/>
            </a:xfrm>
            <a:custGeom>
              <a:avLst/>
              <a:gdLst>
                <a:gd name="T0" fmla="*/ 97 w 118"/>
                <a:gd name="T1" fmla="*/ 83 h 83"/>
                <a:gd name="T2" fmla="*/ 112 w 118"/>
                <a:gd name="T3" fmla="*/ 13 h 83"/>
                <a:gd name="T4" fmla="*/ 85 w 118"/>
                <a:gd name="T5" fmla="*/ 6 h 83"/>
                <a:gd name="T6" fmla="*/ 6 w 118"/>
                <a:gd name="T7" fmla="*/ 13 h 83"/>
                <a:gd name="T8" fmla="*/ 2 w 118"/>
                <a:gd name="T9" fmla="*/ 66 h 83"/>
                <a:gd name="T10" fmla="*/ 4 w 118"/>
                <a:gd name="T11" fmla="*/ 74 h 83"/>
                <a:gd name="T12" fmla="*/ 97 w 1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18" h="83">
                  <a:moveTo>
                    <a:pt x="97" y="83"/>
                  </a:moveTo>
                  <a:cubicBezTo>
                    <a:pt x="100" y="72"/>
                    <a:pt x="118" y="22"/>
                    <a:pt x="112" y="13"/>
                  </a:cubicBezTo>
                  <a:cubicBezTo>
                    <a:pt x="107" y="5"/>
                    <a:pt x="88" y="6"/>
                    <a:pt x="85" y="6"/>
                  </a:cubicBezTo>
                  <a:cubicBezTo>
                    <a:pt x="46" y="3"/>
                    <a:pt x="18" y="0"/>
                    <a:pt x="6" y="13"/>
                  </a:cubicBezTo>
                  <a:cubicBezTo>
                    <a:pt x="1" y="18"/>
                    <a:pt x="5" y="62"/>
                    <a:pt x="2" y="66"/>
                  </a:cubicBezTo>
                  <a:cubicBezTo>
                    <a:pt x="0" y="70"/>
                    <a:pt x="1" y="75"/>
                    <a:pt x="4" y="74"/>
                  </a:cubicBezTo>
                  <a:cubicBezTo>
                    <a:pt x="6" y="73"/>
                    <a:pt x="97" y="83"/>
                    <a:pt x="97" y="83"/>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7" name="íṥḻiḋê">
              <a:extLst>
                <a:ext uri="{FF2B5EF4-FFF2-40B4-BE49-F238E27FC236}">
                  <a16:creationId xmlns:a16="http://schemas.microsoft.com/office/drawing/2014/main" id="{0B07647B-0560-5764-473B-3F838B450363}"/>
                </a:ext>
              </a:extLst>
            </p:cNvPr>
            <p:cNvSpPr/>
            <p:nvPr/>
          </p:nvSpPr>
          <p:spPr bwMode="auto">
            <a:xfrm>
              <a:off x="5684384" y="3034873"/>
              <a:ext cx="1031784" cy="1444184"/>
            </a:xfrm>
            <a:custGeom>
              <a:avLst/>
              <a:gdLst>
                <a:gd name="T0" fmla="*/ 162 w 322"/>
                <a:gd name="T1" fmla="*/ 9 h 452"/>
                <a:gd name="T2" fmla="*/ 161 w 322"/>
                <a:gd name="T3" fmla="*/ 9 h 452"/>
                <a:gd name="T4" fmla="*/ 160 w 322"/>
                <a:gd name="T5" fmla="*/ 9 h 452"/>
                <a:gd name="T6" fmla="*/ 99 w 322"/>
                <a:gd name="T7" fmla="*/ 6 h 452"/>
                <a:gd name="T8" fmla="*/ 91 w 322"/>
                <a:gd name="T9" fmla="*/ 2 h 452"/>
                <a:gd name="T10" fmla="*/ 0 w 322"/>
                <a:gd name="T11" fmla="*/ 33 h 452"/>
                <a:gd name="T12" fmla="*/ 12 w 322"/>
                <a:gd name="T13" fmla="*/ 382 h 452"/>
                <a:gd name="T14" fmla="*/ 212 w 322"/>
                <a:gd name="T15" fmla="*/ 447 h 452"/>
                <a:gd name="T16" fmla="*/ 317 w 322"/>
                <a:gd name="T17" fmla="*/ 381 h 452"/>
                <a:gd name="T18" fmla="*/ 322 w 322"/>
                <a:gd name="T19" fmla="*/ 27 h 452"/>
                <a:gd name="T20" fmla="*/ 222 w 322"/>
                <a:gd name="T21" fmla="*/ 2 h 452"/>
                <a:gd name="T22" fmla="*/ 214 w 322"/>
                <a:gd name="T23" fmla="*/ 4 h 452"/>
                <a:gd name="T24" fmla="*/ 162 w 322"/>
                <a:gd name="T25" fmla="*/ 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452">
                  <a:moveTo>
                    <a:pt x="162" y="9"/>
                  </a:moveTo>
                  <a:cubicBezTo>
                    <a:pt x="162" y="9"/>
                    <a:pt x="161" y="9"/>
                    <a:pt x="161" y="9"/>
                  </a:cubicBezTo>
                  <a:cubicBezTo>
                    <a:pt x="161" y="9"/>
                    <a:pt x="161" y="9"/>
                    <a:pt x="160" y="9"/>
                  </a:cubicBezTo>
                  <a:cubicBezTo>
                    <a:pt x="137" y="8"/>
                    <a:pt x="117" y="7"/>
                    <a:pt x="99" y="6"/>
                  </a:cubicBezTo>
                  <a:cubicBezTo>
                    <a:pt x="98" y="6"/>
                    <a:pt x="92" y="2"/>
                    <a:pt x="91" y="2"/>
                  </a:cubicBezTo>
                  <a:cubicBezTo>
                    <a:pt x="54" y="4"/>
                    <a:pt x="19" y="12"/>
                    <a:pt x="0" y="33"/>
                  </a:cubicBezTo>
                  <a:cubicBezTo>
                    <a:pt x="11" y="111"/>
                    <a:pt x="60" y="230"/>
                    <a:pt x="12" y="382"/>
                  </a:cubicBezTo>
                  <a:cubicBezTo>
                    <a:pt x="11" y="385"/>
                    <a:pt x="174" y="452"/>
                    <a:pt x="212" y="447"/>
                  </a:cubicBezTo>
                  <a:cubicBezTo>
                    <a:pt x="255" y="440"/>
                    <a:pt x="318" y="385"/>
                    <a:pt x="317" y="381"/>
                  </a:cubicBezTo>
                  <a:cubicBezTo>
                    <a:pt x="306" y="222"/>
                    <a:pt x="311" y="104"/>
                    <a:pt x="322" y="27"/>
                  </a:cubicBezTo>
                  <a:cubicBezTo>
                    <a:pt x="303" y="5"/>
                    <a:pt x="259" y="0"/>
                    <a:pt x="222" y="2"/>
                  </a:cubicBezTo>
                  <a:cubicBezTo>
                    <a:pt x="221" y="2"/>
                    <a:pt x="215" y="4"/>
                    <a:pt x="214" y="4"/>
                  </a:cubicBezTo>
                  <a:cubicBezTo>
                    <a:pt x="191" y="5"/>
                    <a:pt x="179" y="8"/>
                    <a:pt x="162" y="9"/>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8" name="íşľiḍé">
              <a:extLst>
                <a:ext uri="{FF2B5EF4-FFF2-40B4-BE49-F238E27FC236}">
                  <a16:creationId xmlns:a16="http://schemas.microsoft.com/office/drawing/2014/main" id="{7A2016B4-0873-EE03-F0D1-0160627DCCE7}"/>
                </a:ext>
              </a:extLst>
            </p:cNvPr>
            <p:cNvSpPr/>
            <p:nvPr/>
          </p:nvSpPr>
          <p:spPr bwMode="auto">
            <a:xfrm>
              <a:off x="5217102" y="3041145"/>
              <a:ext cx="736989" cy="901635"/>
            </a:xfrm>
            <a:custGeom>
              <a:avLst/>
              <a:gdLst>
                <a:gd name="T0" fmla="*/ 209 w 230"/>
                <a:gd name="T1" fmla="*/ 3 h 282"/>
                <a:gd name="T2" fmla="*/ 157 w 230"/>
                <a:gd name="T3" fmla="*/ 22 h 282"/>
                <a:gd name="T4" fmla="*/ 134 w 230"/>
                <a:gd name="T5" fmla="*/ 45 h 282"/>
                <a:gd name="T6" fmla="*/ 25 w 230"/>
                <a:gd name="T7" fmla="*/ 195 h 282"/>
                <a:gd name="T8" fmla="*/ 109 w 230"/>
                <a:gd name="T9" fmla="*/ 259 h 282"/>
                <a:gd name="T10" fmla="*/ 229 w 230"/>
                <a:gd name="T11" fmla="*/ 107 h 282"/>
                <a:gd name="T12" fmla="*/ 209 w 230"/>
                <a:gd name="T13" fmla="*/ 3 h 282"/>
              </a:gdLst>
              <a:ahLst/>
              <a:cxnLst>
                <a:cxn ang="0">
                  <a:pos x="T0" y="T1"/>
                </a:cxn>
                <a:cxn ang="0">
                  <a:pos x="T2" y="T3"/>
                </a:cxn>
                <a:cxn ang="0">
                  <a:pos x="T4" y="T5"/>
                </a:cxn>
                <a:cxn ang="0">
                  <a:pos x="T6" y="T7"/>
                </a:cxn>
                <a:cxn ang="0">
                  <a:pos x="T8" y="T9"/>
                </a:cxn>
                <a:cxn ang="0">
                  <a:pos x="T10" y="T11"/>
                </a:cxn>
                <a:cxn ang="0">
                  <a:pos x="T12" y="T13"/>
                </a:cxn>
              </a:cxnLst>
              <a:rect l="0" t="0" r="r" b="b"/>
              <a:pathLst>
                <a:path w="230" h="282">
                  <a:moveTo>
                    <a:pt x="209" y="3"/>
                  </a:moveTo>
                  <a:cubicBezTo>
                    <a:pt x="204" y="0"/>
                    <a:pt x="157" y="22"/>
                    <a:pt x="157" y="22"/>
                  </a:cubicBezTo>
                  <a:cubicBezTo>
                    <a:pt x="157" y="22"/>
                    <a:pt x="145" y="29"/>
                    <a:pt x="134" y="45"/>
                  </a:cubicBezTo>
                  <a:cubicBezTo>
                    <a:pt x="122" y="60"/>
                    <a:pt x="51" y="149"/>
                    <a:pt x="25" y="195"/>
                  </a:cubicBezTo>
                  <a:cubicBezTo>
                    <a:pt x="0" y="242"/>
                    <a:pt x="85" y="282"/>
                    <a:pt x="109" y="259"/>
                  </a:cubicBezTo>
                  <a:cubicBezTo>
                    <a:pt x="127" y="241"/>
                    <a:pt x="230" y="109"/>
                    <a:pt x="229" y="107"/>
                  </a:cubicBezTo>
                  <a:cubicBezTo>
                    <a:pt x="225" y="103"/>
                    <a:pt x="209" y="3"/>
                    <a:pt x="209" y="3"/>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9" name="iślîdé">
              <a:extLst>
                <a:ext uri="{FF2B5EF4-FFF2-40B4-BE49-F238E27FC236}">
                  <a16:creationId xmlns:a16="http://schemas.microsoft.com/office/drawing/2014/main" id="{770C5FEB-FCFF-B4E4-A583-D27106FABAC9}"/>
                </a:ext>
              </a:extLst>
            </p:cNvPr>
            <p:cNvSpPr/>
            <p:nvPr/>
          </p:nvSpPr>
          <p:spPr bwMode="auto">
            <a:xfrm>
              <a:off x="5726721" y="2992535"/>
              <a:ext cx="246186" cy="926724"/>
            </a:xfrm>
            <a:custGeom>
              <a:avLst/>
              <a:gdLst>
                <a:gd name="T0" fmla="*/ 36 w 77"/>
                <a:gd name="T1" fmla="*/ 8 h 290"/>
                <a:gd name="T2" fmla="*/ 19 w 77"/>
                <a:gd name="T3" fmla="*/ 290 h 290"/>
                <a:gd name="T4" fmla="*/ 69 w 77"/>
                <a:gd name="T5" fmla="*/ 2 h 290"/>
                <a:gd name="T6" fmla="*/ 36 w 77"/>
                <a:gd name="T7" fmla="*/ 8 h 290"/>
              </a:gdLst>
              <a:ahLst/>
              <a:cxnLst>
                <a:cxn ang="0">
                  <a:pos x="T0" y="T1"/>
                </a:cxn>
                <a:cxn ang="0">
                  <a:pos x="T2" y="T3"/>
                </a:cxn>
                <a:cxn ang="0">
                  <a:pos x="T4" y="T5"/>
                </a:cxn>
                <a:cxn ang="0">
                  <a:pos x="T6" y="T7"/>
                </a:cxn>
              </a:cxnLst>
              <a:rect l="0" t="0" r="r" b="b"/>
              <a:pathLst>
                <a:path w="77" h="290">
                  <a:moveTo>
                    <a:pt x="36" y="8"/>
                  </a:moveTo>
                  <a:cubicBezTo>
                    <a:pt x="15" y="76"/>
                    <a:pt x="0" y="179"/>
                    <a:pt x="19" y="290"/>
                  </a:cubicBezTo>
                  <a:cubicBezTo>
                    <a:pt x="23" y="260"/>
                    <a:pt x="77" y="5"/>
                    <a:pt x="69" y="2"/>
                  </a:cubicBezTo>
                  <a:cubicBezTo>
                    <a:pt x="59" y="0"/>
                    <a:pt x="36" y="8"/>
                    <a:pt x="36" y="8"/>
                  </a:cubicBezTo>
                  <a:close/>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0" name="íṡľïḑe">
              <a:extLst>
                <a:ext uri="{FF2B5EF4-FFF2-40B4-BE49-F238E27FC236}">
                  <a16:creationId xmlns:a16="http://schemas.microsoft.com/office/drawing/2014/main" id="{9B2D97BB-8FC8-2292-8EC0-6C4A2A350AA4}"/>
                </a:ext>
              </a:extLst>
            </p:cNvPr>
            <p:cNvSpPr/>
            <p:nvPr/>
          </p:nvSpPr>
          <p:spPr bwMode="auto">
            <a:xfrm>
              <a:off x="5723585" y="2865522"/>
              <a:ext cx="882819" cy="437489"/>
            </a:xfrm>
            <a:custGeom>
              <a:avLst/>
              <a:gdLst>
                <a:gd name="T0" fmla="*/ 155 w 276"/>
                <a:gd name="T1" fmla="*/ 137 h 137"/>
                <a:gd name="T2" fmla="*/ 28 w 276"/>
                <a:gd name="T3" fmla="*/ 76 h 137"/>
                <a:gd name="T4" fmla="*/ 115 w 276"/>
                <a:gd name="T5" fmla="*/ 9 h 137"/>
                <a:gd name="T6" fmla="*/ 211 w 276"/>
                <a:gd name="T7" fmla="*/ 10 h 137"/>
                <a:gd name="T8" fmla="*/ 268 w 276"/>
                <a:gd name="T9" fmla="*/ 39 h 137"/>
                <a:gd name="T10" fmla="*/ 227 w 276"/>
                <a:gd name="T11" fmla="*/ 109 h 137"/>
                <a:gd name="T12" fmla="*/ 155 w 276"/>
                <a:gd name="T13" fmla="*/ 137 h 137"/>
                <a:gd name="T14" fmla="*/ 200 w 276"/>
                <a:gd name="T15" fmla="*/ 74 h 137"/>
                <a:gd name="T16" fmla="*/ 209 w 276"/>
                <a:gd name="T17" fmla="*/ 58 h 137"/>
                <a:gd name="T18" fmla="*/ 98 w 276"/>
                <a:gd name="T19" fmla="*/ 57 h 137"/>
                <a:gd name="T20" fmla="*/ 77 w 276"/>
                <a:gd name="T21" fmla="*/ 61 h 137"/>
                <a:gd name="T22" fmla="*/ 99 w 276"/>
                <a:gd name="T23" fmla="*/ 76 h 137"/>
                <a:gd name="T24" fmla="*/ 155 w 276"/>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37">
                  <a:moveTo>
                    <a:pt x="155" y="137"/>
                  </a:moveTo>
                  <a:cubicBezTo>
                    <a:pt x="155" y="137"/>
                    <a:pt x="45" y="102"/>
                    <a:pt x="28" y="76"/>
                  </a:cubicBezTo>
                  <a:cubicBezTo>
                    <a:pt x="0" y="33"/>
                    <a:pt x="90" y="14"/>
                    <a:pt x="115" y="9"/>
                  </a:cubicBezTo>
                  <a:cubicBezTo>
                    <a:pt x="134" y="5"/>
                    <a:pt x="198" y="0"/>
                    <a:pt x="211" y="10"/>
                  </a:cubicBezTo>
                  <a:cubicBezTo>
                    <a:pt x="224" y="20"/>
                    <a:pt x="259" y="17"/>
                    <a:pt x="268" y="39"/>
                  </a:cubicBezTo>
                  <a:cubicBezTo>
                    <a:pt x="276" y="61"/>
                    <a:pt x="247" y="97"/>
                    <a:pt x="227" y="109"/>
                  </a:cubicBezTo>
                  <a:cubicBezTo>
                    <a:pt x="207" y="122"/>
                    <a:pt x="157" y="137"/>
                    <a:pt x="155" y="137"/>
                  </a:cubicBezTo>
                  <a:cubicBezTo>
                    <a:pt x="159" y="134"/>
                    <a:pt x="194" y="89"/>
                    <a:pt x="200" y="74"/>
                  </a:cubicBezTo>
                  <a:cubicBezTo>
                    <a:pt x="206" y="59"/>
                    <a:pt x="209" y="58"/>
                    <a:pt x="209" y="58"/>
                  </a:cubicBezTo>
                  <a:cubicBezTo>
                    <a:pt x="209" y="58"/>
                    <a:pt x="108" y="54"/>
                    <a:pt x="98" y="57"/>
                  </a:cubicBezTo>
                  <a:cubicBezTo>
                    <a:pt x="87" y="60"/>
                    <a:pt x="74" y="62"/>
                    <a:pt x="77" y="61"/>
                  </a:cubicBezTo>
                  <a:cubicBezTo>
                    <a:pt x="78" y="61"/>
                    <a:pt x="88" y="66"/>
                    <a:pt x="99" y="76"/>
                  </a:cubicBezTo>
                  <a:cubicBezTo>
                    <a:pt x="119" y="93"/>
                    <a:pt x="155" y="137"/>
                    <a:pt x="155" y="137"/>
                  </a:cubicBezTo>
                  <a:close/>
                </a:path>
              </a:pathLst>
            </a:custGeom>
            <a:solidFill>
              <a:srgbClr val="4352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1" name="íšľïḍê">
              <a:extLst>
                <a:ext uri="{FF2B5EF4-FFF2-40B4-BE49-F238E27FC236}">
                  <a16:creationId xmlns:a16="http://schemas.microsoft.com/office/drawing/2014/main" id="{BC0868A3-2ED3-DF2F-560E-2BE253EE2BA4}"/>
                </a:ext>
              </a:extLst>
            </p:cNvPr>
            <p:cNvSpPr/>
            <p:nvPr/>
          </p:nvSpPr>
          <p:spPr bwMode="auto">
            <a:xfrm>
              <a:off x="5963499" y="2832592"/>
              <a:ext cx="445329" cy="310476"/>
            </a:xfrm>
            <a:custGeom>
              <a:avLst/>
              <a:gdLst>
                <a:gd name="T0" fmla="*/ 40 w 139"/>
                <a:gd name="T1" fmla="*/ 0 h 97"/>
                <a:gd name="T2" fmla="*/ 4 w 139"/>
                <a:gd name="T3" fmla="*/ 65 h 97"/>
                <a:gd name="T4" fmla="*/ 70 w 139"/>
                <a:gd name="T5" fmla="*/ 97 h 97"/>
                <a:gd name="T6" fmla="*/ 135 w 139"/>
                <a:gd name="T7" fmla="*/ 65 h 97"/>
                <a:gd name="T8" fmla="*/ 100 w 139"/>
                <a:gd name="T9" fmla="*/ 0 h 97"/>
                <a:gd name="T10" fmla="*/ 70 w 139"/>
                <a:gd name="T11" fmla="*/ 2 h 97"/>
                <a:gd name="T12" fmla="*/ 40 w 139"/>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39" h="97">
                  <a:moveTo>
                    <a:pt x="40" y="0"/>
                  </a:moveTo>
                  <a:cubicBezTo>
                    <a:pt x="41" y="21"/>
                    <a:pt x="41" y="71"/>
                    <a:pt x="4" y="65"/>
                  </a:cubicBezTo>
                  <a:cubicBezTo>
                    <a:pt x="0" y="89"/>
                    <a:pt x="49" y="97"/>
                    <a:pt x="70" y="97"/>
                  </a:cubicBezTo>
                  <a:cubicBezTo>
                    <a:pt x="91" y="97"/>
                    <a:pt x="139" y="89"/>
                    <a:pt x="135" y="65"/>
                  </a:cubicBezTo>
                  <a:cubicBezTo>
                    <a:pt x="99" y="70"/>
                    <a:pt x="98" y="21"/>
                    <a:pt x="100" y="0"/>
                  </a:cubicBezTo>
                  <a:cubicBezTo>
                    <a:pt x="70" y="2"/>
                    <a:pt x="70" y="2"/>
                    <a:pt x="70" y="2"/>
                  </a:cubicBezTo>
                  <a:lnTo>
                    <a:pt x="40" y="0"/>
                  </a:ln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2" name="íṧḷïḑê">
              <a:extLst>
                <a:ext uri="{FF2B5EF4-FFF2-40B4-BE49-F238E27FC236}">
                  <a16:creationId xmlns:a16="http://schemas.microsoft.com/office/drawing/2014/main" id="{5130C4D7-F80A-B1FB-3F28-3AFB5FD52FF0}"/>
                </a:ext>
              </a:extLst>
            </p:cNvPr>
            <p:cNvSpPr/>
            <p:nvPr/>
          </p:nvSpPr>
          <p:spPr bwMode="auto">
            <a:xfrm>
              <a:off x="5478967" y="2315132"/>
              <a:ext cx="202280"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3" name="ï$ľïdê">
              <a:extLst>
                <a:ext uri="{FF2B5EF4-FFF2-40B4-BE49-F238E27FC236}">
                  <a16:creationId xmlns:a16="http://schemas.microsoft.com/office/drawing/2014/main" id="{F170C2E5-9CDA-2253-4A64-75DF4EB84EB8}"/>
                </a:ext>
              </a:extLst>
            </p:cNvPr>
            <p:cNvSpPr/>
            <p:nvPr/>
          </p:nvSpPr>
          <p:spPr bwMode="auto">
            <a:xfrm>
              <a:off x="5530714" y="2366879"/>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4" name="îślíďe">
              <a:extLst>
                <a:ext uri="{FF2B5EF4-FFF2-40B4-BE49-F238E27FC236}">
                  <a16:creationId xmlns:a16="http://schemas.microsoft.com/office/drawing/2014/main" id="{3296331F-91C5-F575-56DE-EFAD0F8F430B}"/>
                </a:ext>
              </a:extLst>
            </p:cNvPr>
            <p:cNvSpPr/>
            <p:nvPr/>
          </p:nvSpPr>
          <p:spPr bwMode="auto">
            <a:xfrm>
              <a:off x="6680102" y="2315132"/>
              <a:ext cx="199144"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5" name="i$ľiḓe">
              <a:extLst>
                <a:ext uri="{FF2B5EF4-FFF2-40B4-BE49-F238E27FC236}">
                  <a16:creationId xmlns:a16="http://schemas.microsoft.com/office/drawing/2014/main" id="{A5B5B892-C7BC-B72B-0503-B363C6F9324A}"/>
                </a:ext>
              </a:extLst>
            </p:cNvPr>
            <p:cNvSpPr/>
            <p:nvPr/>
          </p:nvSpPr>
          <p:spPr bwMode="auto">
            <a:xfrm>
              <a:off x="6747529" y="2357470"/>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6" name="íṣḻïḑè">
              <a:extLst>
                <a:ext uri="{FF2B5EF4-FFF2-40B4-BE49-F238E27FC236}">
                  <a16:creationId xmlns:a16="http://schemas.microsoft.com/office/drawing/2014/main" id="{7A105E20-A45C-3DF1-E826-4E6A1D58599F}"/>
                </a:ext>
              </a:extLst>
            </p:cNvPr>
            <p:cNvSpPr/>
            <p:nvPr/>
          </p:nvSpPr>
          <p:spPr bwMode="auto">
            <a:xfrm>
              <a:off x="5582459" y="1816489"/>
              <a:ext cx="1197999" cy="1154093"/>
            </a:xfrm>
            <a:custGeom>
              <a:avLst/>
              <a:gdLst>
                <a:gd name="T0" fmla="*/ 374 w 374"/>
                <a:gd name="T1" fmla="*/ 196 h 361"/>
                <a:gd name="T2" fmla="*/ 190 w 374"/>
                <a:gd name="T3" fmla="*/ 359 h 361"/>
                <a:gd name="T4" fmla="*/ 0 w 374"/>
                <a:gd name="T5" fmla="*/ 196 h 361"/>
                <a:gd name="T6" fmla="*/ 187 w 374"/>
                <a:gd name="T7" fmla="*/ 0 h 361"/>
                <a:gd name="T8" fmla="*/ 374 w 374"/>
                <a:gd name="T9" fmla="*/ 196 h 361"/>
              </a:gdLst>
              <a:ahLst/>
              <a:cxnLst>
                <a:cxn ang="0">
                  <a:pos x="T0" y="T1"/>
                </a:cxn>
                <a:cxn ang="0">
                  <a:pos x="T2" y="T3"/>
                </a:cxn>
                <a:cxn ang="0">
                  <a:pos x="T4" y="T5"/>
                </a:cxn>
                <a:cxn ang="0">
                  <a:pos x="T6" y="T7"/>
                </a:cxn>
                <a:cxn ang="0">
                  <a:pos x="T8" y="T9"/>
                </a:cxn>
              </a:cxnLst>
              <a:rect l="0" t="0" r="r" b="b"/>
              <a:pathLst>
                <a:path w="374" h="361">
                  <a:moveTo>
                    <a:pt x="374" y="196"/>
                  </a:moveTo>
                  <a:cubicBezTo>
                    <a:pt x="374" y="305"/>
                    <a:pt x="297" y="361"/>
                    <a:pt x="190" y="359"/>
                  </a:cubicBezTo>
                  <a:cubicBezTo>
                    <a:pt x="78" y="356"/>
                    <a:pt x="0" y="305"/>
                    <a:pt x="0" y="196"/>
                  </a:cubicBezTo>
                  <a:cubicBezTo>
                    <a:pt x="0" y="88"/>
                    <a:pt x="84" y="0"/>
                    <a:pt x="187" y="0"/>
                  </a:cubicBezTo>
                  <a:cubicBezTo>
                    <a:pt x="290" y="0"/>
                    <a:pt x="374" y="88"/>
                    <a:pt x="374" y="196"/>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7" name="îṣļîďé">
              <a:extLst>
                <a:ext uri="{FF2B5EF4-FFF2-40B4-BE49-F238E27FC236}">
                  <a16:creationId xmlns:a16="http://schemas.microsoft.com/office/drawing/2014/main" id="{BE52E7F5-40A3-07B2-1653-DEF952B34049}"/>
                </a:ext>
              </a:extLst>
            </p:cNvPr>
            <p:cNvSpPr/>
            <p:nvPr/>
          </p:nvSpPr>
          <p:spPr bwMode="auto">
            <a:xfrm>
              <a:off x="6415100" y="2348062"/>
              <a:ext cx="105061"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8" name="ï$ḷíḓê">
              <a:extLst>
                <a:ext uri="{FF2B5EF4-FFF2-40B4-BE49-F238E27FC236}">
                  <a16:creationId xmlns:a16="http://schemas.microsoft.com/office/drawing/2014/main" id="{6BAB5372-4034-36E9-2970-20DA70F195DF}"/>
                </a:ext>
              </a:extLst>
            </p:cNvPr>
            <p:cNvSpPr/>
            <p:nvPr/>
          </p:nvSpPr>
          <p:spPr bwMode="auto">
            <a:xfrm>
              <a:off x="6469982"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9" name="íṩlídè">
              <a:extLst>
                <a:ext uri="{FF2B5EF4-FFF2-40B4-BE49-F238E27FC236}">
                  <a16:creationId xmlns:a16="http://schemas.microsoft.com/office/drawing/2014/main" id="{BF4DF73E-2101-FE30-D40F-40D8C70010C1}"/>
                </a:ext>
              </a:extLst>
            </p:cNvPr>
            <p:cNvSpPr/>
            <p:nvPr/>
          </p:nvSpPr>
          <p:spPr bwMode="auto">
            <a:xfrm>
              <a:off x="5841190" y="2348062"/>
              <a:ext cx="106628"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0" name="ïSḻiḑe">
              <a:extLst>
                <a:ext uri="{FF2B5EF4-FFF2-40B4-BE49-F238E27FC236}">
                  <a16:creationId xmlns:a16="http://schemas.microsoft.com/office/drawing/2014/main" id="{ED259C8B-BBF2-4ABC-E676-447D67F7A3F6}"/>
                </a:ext>
              </a:extLst>
            </p:cNvPr>
            <p:cNvSpPr/>
            <p:nvPr/>
          </p:nvSpPr>
          <p:spPr bwMode="auto">
            <a:xfrm>
              <a:off x="5896071"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1" name="îśḻîḓê">
              <a:extLst>
                <a:ext uri="{FF2B5EF4-FFF2-40B4-BE49-F238E27FC236}">
                  <a16:creationId xmlns:a16="http://schemas.microsoft.com/office/drawing/2014/main" id="{CD8878D5-99BC-137F-C45E-971D6C892172}"/>
                </a:ext>
              </a:extLst>
            </p:cNvPr>
            <p:cNvSpPr/>
            <p:nvPr/>
          </p:nvSpPr>
          <p:spPr bwMode="auto">
            <a:xfrm>
              <a:off x="6132849" y="2526821"/>
              <a:ext cx="105061" cy="43906"/>
            </a:xfrm>
            <a:custGeom>
              <a:avLst/>
              <a:gdLst>
                <a:gd name="T0" fmla="*/ 33 w 33"/>
                <a:gd name="T1" fmla="*/ 1 h 14"/>
                <a:gd name="T2" fmla="*/ 17 w 33"/>
                <a:gd name="T3" fmla="*/ 14 h 14"/>
                <a:gd name="T4" fmla="*/ 0 w 33"/>
                <a:gd name="T5" fmla="*/ 1 h 14"/>
                <a:gd name="T6" fmla="*/ 0 w 33"/>
                <a:gd name="T7" fmla="*/ 1 h 14"/>
                <a:gd name="T8" fmla="*/ 15 w 33"/>
                <a:gd name="T9" fmla="*/ 2 h 14"/>
                <a:gd name="T10" fmla="*/ 33 w 33"/>
                <a:gd name="T11" fmla="*/ 0 h 14"/>
                <a:gd name="T12" fmla="*/ 33 w 33"/>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1"/>
                  </a:moveTo>
                  <a:cubicBezTo>
                    <a:pt x="33" y="8"/>
                    <a:pt x="26" y="14"/>
                    <a:pt x="17" y="14"/>
                  </a:cubicBezTo>
                  <a:cubicBezTo>
                    <a:pt x="8" y="14"/>
                    <a:pt x="0" y="8"/>
                    <a:pt x="0" y="1"/>
                  </a:cubicBezTo>
                  <a:cubicBezTo>
                    <a:pt x="0" y="1"/>
                    <a:pt x="0" y="1"/>
                    <a:pt x="0" y="1"/>
                  </a:cubicBezTo>
                  <a:cubicBezTo>
                    <a:pt x="5" y="2"/>
                    <a:pt x="10" y="2"/>
                    <a:pt x="15" y="2"/>
                  </a:cubicBezTo>
                  <a:cubicBezTo>
                    <a:pt x="22" y="2"/>
                    <a:pt x="28" y="2"/>
                    <a:pt x="33" y="0"/>
                  </a:cubicBezTo>
                  <a:cubicBezTo>
                    <a:pt x="33" y="1"/>
                    <a:pt x="33" y="1"/>
                    <a:pt x="33" y="1"/>
                  </a:cubicBezTo>
                  <a:close/>
                </a:path>
              </a:pathLst>
            </a:custGeom>
            <a:solidFill>
              <a:srgbClr val="CFA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2" name="iSļiḋè">
              <a:extLst>
                <a:ext uri="{FF2B5EF4-FFF2-40B4-BE49-F238E27FC236}">
                  <a16:creationId xmlns:a16="http://schemas.microsoft.com/office/drawing/2014/main" id="{D1165167-CFDA-60CD-EB4A-F72227A5812F}"/>
                </a:ext>
              </a:extLst>
            </p:cNvPr>
            <p:cNvSpPr/>
            <p:nvPr/>
          </p:nvSpPr>
          <p:spPr bwMode="auto">
            <a:xfrm>
              <a:off x="5457014" y="1683204"/>
              <a:ext cx="1379894" cy="936132"/>
            </a:xfrm>
            <a:custGeom>
              <a:avLst/>
              <a:gdLst>
                <a:gd name="T0" fmla="*/ 47 w 431"/>
                <a:gd name="T1" fmla="*/ 293 h 293"/>
                <a:gd name="T2" fmla="*/ 226 w 431"/>
                <a:gd name="T3" fmla="*/ 13 h 293"/>
                <a:gd name="T4" fmla="*/ 408 w 431"/>
                <a:gd name="T5" fmla="*/ 87 h 293"/>
                <a:gd name="T6" fmla="*/ 404 w 431"/>
                <a:gd name="T7" fmla="*/ 293 h 293"/>
                <a:gd name="T8" fmla="*/ 387 w 431"/>
                <a:gd name="T9" fmla="*/ 141 h 293"/>
                <a:gd name="T10" fmla="*/ 64 w 431"/>
                <a:gd name="T11" fmla="*/ 141 h 293"/>
                <a:gd name="T12" fmla="*/ 47 w 431"/>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431" h="293">
                  <a:moveTo>
                    <a:pt x="47" y="293"/>
                  </a:moveTo>
                  <a:cubicBezTo>
                    <a:pt x="0" y="114"/>
                    <a:pt x="33" y="0"/>
                    <a:pt x="226" y="13"/>
                  </a:cubicBezTo>
                  <a:cubicBezTo>
                    <a:pt x="326" y="7"/>
                    <a:pt x="383" y="34"/>
                    <a:pt x="408" y="87"/>
                  </a:cubicBezTo>
                  <a:cubicBezTo>
                    <a:pt x="431" y="136"/>
                    <a:pt x="427" y="207"/>
                    <a:pt x="404" y="293"/>
                  </a:cubicBezTo>
                  <a:cubicBezTo>
                    <a:pt x="414" y="218"/>
                    <a:pt x="391" y="144"/>
                    <a:pt x="387" y="141"/>
                  </a:cubicBezTo>
                  <a:cubicBezTo>
                    <a:pt x="357" y="116"/>
                    <a:pt x="95" y="116"/>
                    <a:pt x="64" y="141"/>
                  </a:cubicBezTo>
                  <a:cubicBezTo>
                    <a:pt x="60" y="144"/>
                    <a:pt x="37" y="218"/>
                    <a:pt x="47" y="29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3" name="ísľîḑé">
              <a:extLst>
                <a:ext uri="{FF2B5EF4-FFF2-40B4-BE49-F238E27FC236}">
                  <a16:creationId xmlns:a16="http://schemas.microsoft.com/office/drawing/2014/main" id="{4AD24444-A695-32B7-BAA1-D9C4454CF0DB}"/>
                </a:ext>
              </a:extLst>
            </p:cNvPr>
            <p:cNvSpPr/>
            <p:nvPr/>
          </p:nvSpPr>
          <p:spPr bwMode="auto">
            <a:xfrm>
              <a:off x="5748674" y="2206937"/>
              <a:ext cx="307340" cy="120740"/>
            </a:xfrm>
            <a:custGeom>
              <a:avLst/>
              <a:gdLst>
                <a:gd name="T0" fmla="*/ 0 w 96"/>
                <a:gd name="T1" fmla="*/ 27 h 38"/>
                <a:gd name="T2" fmla="*/ 94 w 96"/>
                <a:gd name="T3" fmla="*/ 33 h 38"/>
                <a:gd name="T4" fmla="*/ 96 w 96"/>
                <a:gd name="T5" fmla="*/ 36 h 38"/>
                <a:gd name="T6" fmla="*/ 0 w 96"/>
                <a:gd name="T7" fmla="*/ 27 h 38"/>
              </a:gdLst>
              <a:ahLst/>
              <a:cxnLst>
                <a:cxn ang="0">
                  <a:pos x="T0" y="T1"/>
                </a:cxn>
                <a:cxn ang="0">
                  <a:pos x="T2" y="T3"/>
                </a:cxn>
                <a:cxn ang="0">
                  <a:pos x="T4" y="T5"/>
                </a:cxn>
                <a:cxn ang="0">
                  <a:pos x="T6" y="T7"/>
                </a:cxn>
              </a:cxnLst>
              <a:rect l="0" t="0" r="r" b="b"/>
              <a:pathLst>
                <a:path w="96" h="38">
                  <a:moveTo>
                    <a:pt x="0" y="27"/>
                  </a:moveTo>
                  <a:cubicBezTo>
                    <a:pt x="29" y="0"/>
                    <a:pt x="64" y="12"/>
                    <a:pt x="94" y="33"/>
                  </a:cubicBezTo>
                  <a:cubicBezTo>
                    <a:pt x="95" y="34"/>
                    <a:pt x="95" y="34"/>
                    <a:pt x="96" y="36"/>
                  </a:cubicBezTo>
                  <a:cubicBezTo>
                    <a:pt x="92" y="38"/>
                    <a:pt x="25" y="25"/>
                    <a:pt x="0" y="27"/>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4" name="íṧľíḓè">
              <a:extLst>
                <a:ext uri="{FF2B5EF4-FFF2-40B4-BE49-F238E27FC236}">
                  <a16:creationId xmlns:a16="http://schemas.microsoft.com/office/drawing/2014/main" id="{5916EFBA-A250-701A-78D1-E95DBD305B0E}"/>
                </a:ext>
              </a:extLst>
            </p:cNvPr>
            <p:cNvSpPr/>
            <p:nvPr/>
          </p:nvSpPr>
          <p:spPr bwMode="auto">
            <a:xfrm>
              <a:off x="6322584" y="2197528"/>
              <a:ext cx="304204" cy="130149"/>
            </a:xfrm>
            <a:custGeom>
              <a:avLst/>
              <a:gdLst>
                <a:gd name="T0" fmla="*/ 95 w 95"/>
                <a:gd name="T1" fmla="*/ 25 h 41"/>
                <a:gd name="T2" fmla="*/ 1 w 95"/>
                <a:gd name="T3" fmla="*/ 36 h 41"/>
                <a:gd name="T4" fmla="*/ 0 w 95"/>
                <a:gd name="T5" fmla="*/ 39 h 41"/>
                <a:gd name="T6" fmla="*/ 95 w 95"/>
                <a:gd name="T7" fmla="*/ 25 h 41"/>
              </a:gdLst>
              <a:ahLst/>
              <a:cxnLst>
                <a:cxn ang="0">
                  <a:pos x="T0" y="T1"/>
                </a:cxn>
                <a:cxn ang="0">
                  <a:pos x="T2" y="T3"/>
                </a:cxn>
                <a:cxn ang="0">
                  <a:pos x="T4" y="T5"/>
                </a:cxn>
                <a:cxn ang="0">
                  <a:pos x="T6" y="T7"/>
                </a:cxn>
              </a:cxnLst>
              <a:rect l="0" t="0" r="r" b="b"/>
              <a:pathLst>
                <a:path w="95" h="41">
                  <a:moveTo>
                    <a:pt x="95" y="25"/>
                  </a:moveTo>
                  <a:cubicBezTo>
                    <a:pt x="65" y="0"/>
                    <a:pt x="30" y="13"/>
                    <a:pt x="1" y="36"/>
                  </a:cubicBezTo>
                  <a:cubicBezTo>
                    <a:pt x="0" y="37"/>
                    <a:pt x="0" y="37"/>
                    <a:pt x="0" y="39"/>
                  </a:cubicBezTo>
                  <a:cubicBezTo>
                    <a:pt x="3" y="41"/>
                    <a:pt x="70" y="25"/>
                    <a:pt x="95" y="25"/>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5" name="ïšļîdé">
              <a:extLst>
                <a:ext uri="{FF2B5EF4-FFF2-40B4-BE49-F238E27FC236}">
                  <a16:creationId xmlns:a16="http://schemas.microsoft.com/office/drawing/2014/main" id="{9D926666-1FF1-FE8E-29ED-41A5A48BC2AC}"/>
                </a:ext>
              </a:extLst>
            </p:cNvPr>
            <p:cNvSpPr/>
            <p:nvPr/>
          </p:nvSpPr>
          <p:spPr bwMode="auto">
            <a:xfrm>
              <a:off x="5899208" y="2635017"/>
              <a:ext cx="515893" cy="175623"/>
            </a:xfrm>
            <a:custGeom>
              <a:avLst/>
              <a:gdLst>
                <a:gd name="T0" fmla="*/ 0 w 161"/>
                <a:gd name="T1" fmla="*/ 0 h 55"/>
                <a:gd name="T2" fmla="*/ 161 w 161"/>
                <a:gd name="T3" fmla="*/ 24 h 55"/>
                <a:gd name="T4" fmla="*/ 0 w 161"/>
                <a:gd name="T5" fmla="*/ 0 h 55"/>
              </a:gdLst>
              <a:ahLst/>
              <a:cxnLst>
                <a:cxn ang="0">
                  <a:pos x="T0" y="T1"/>
                </a:cxn>
                <a:cxn ang="0">
                  <a:pos x="T2" y="T3"/>
                </a:cxn>
                <a:cxn ang="0">
                  <a:pos x="T4" y="T5"/>
                </a:cxn>
              </a:cxnLst>
              <a:rect l="0" t="0" r="r" b="b"/>
              <a:pathLst>
                <a:path w="161" h="55">
                  <a:moveTo>
                    <a:pt x="0" y="0"/>
                  </a:moveTo>
                  <a:cubicBezTo>
                    <a:pt x="2" y="39"/>
                    <a:pt x="129" y="42"/>
                    <a:pt x="161" y="24"/>
                  </a:cubicBezTo>
                  <a:cubicBezTo>
                    <a:pt x="98" y="55"/>
                    <a:pt x="0" y="35"/>
                    <a:pt x="0" y="0"/>
                  </a:cubicBezTo>
                  <a:close/>
                </a:path>
              </a:pathLst>
            </a:custGeom>
            <a:solidFill>
              <a:srgbClr val="542F0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6" name="íṡḻídé">
              <a:extLst>
                <a:ext uri="{FF2B5EF4-FFF2-40B4-BE49-F238E27FC236}">
                  <a16:creationId xmlns:a16="http://schemas.microsoft.com/office/drawing/2014/main" id="{295559CF-FA86-5DCC-95F3-D30FFAB0530F}"/>
                </a:ext>
              </a:extLst>
            </p:cNvPr>
            <p:cNvSpPr/>
            <p:nvPr/>
          </p:nvSpPr>
          <p:spPr bwMode="auto">
            <a:xfrm>
              <a:off x="5729857" y="1896460"/>
              <a:ext cx="1033353" cy="384175"/>
            </a:xfrm>
            <a:custGeom>
              <a:avLst/>
              <a:gdLst>
                <a:gd name="T0" fmla="*/ 10 w 323"/>
                <a:gd name="T1" fmla="*/ 44 h 120"/>
                <a:gd name="T2" fmla="*/ 83 w 323"/>
                <a:gd name="T3" fmla="*/ 100 h 120"/>
                <a:gd name="T4" fmla="*/ 141 w 323"/>
                <a:gd name="T5" fmla="*/ 115 h 120"/>
                <a:gd name="T6" fmla="*/ 106 w 323"/>
                <a:gd name="T7" fmla="*/ 89 h 120"/>
                <a:gd name="T8" fmla="*/ 207 w 323"/>
                <a:gd name="T9" fmla="*/ 113 h 120"/>
                <a:gd name="T10" fmla="*/ 173 w 323"/>
                <a:gd name="T11" fmla="*/ 81 h 120"/>
                <a:gd name="T12" fmla="*/ 298 w 323"/>
                <a:gd name="T13" fmla="*/ 111 h 120"/>
                <a:gd name="T14" fmla="*/ 253 w 323"/>
                <a:gd name="T15" fmla="*/ 80 h 120"/>
                <a:gd name="T16" fmla="*/ 323 w 323"/>
                <a:gd name="T17" fmla="*/ 98 h 120"/>
                <a:gd name="T18" fmla="*/ 292 w 323"/>
                <a:gd name="T19" fmla="*/ 45 h 120"/>
                <a:gd name="T20" fmla="*/ 10 w 323"/>
                <a:gd name="T21"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120">
                  <a:moveTo>
                    <a:pt x="10" y="44"/>
                  </a:moveTo>
                  <a:cubicBezTo>
                    <a:pt x="10" y="44"/>
                    <a:pt x="39" y="85"/>
                    <a:pt x="83" y="100"/>
                  </a:cubicBezTo>
                  <a:cubicBezTo>
                    <a:pt x="126" y="114"/>
                    <a:pt x="145" y="115"/>
                    <a:pt x="141" y="115"/>
                  </a:cubicBezTo>
                  <a:cubicBezTo>
                    <a:pt x="138" y="114"/>
                    <a:pt x="106" y="89"/>
                    <a:pt x="106" y="89"/>
                  </a:cubicBezTo>
                  <a:cubicBezTo>
                    <a:pt x="136" y="107"/>
                    <a:pt x="181" y="120"/>
                    <a:pt x="207" y="113"/>
                  </a:cubicBezTo>
                  <a:cubicBezTo>
                    <a:pt x="202" y="110"/>
                    <a:pt x="173" y="84"/>
                    <a:pt x="173" y="81"/>
                  </a:cubicBezTo>
                  <a:cubicBezTo>
                    <a:pt x="225" y="118"/>
                    <a:pt x="299" y="111"/>
                    <a:pt x="298" y="111"/>
                  </a:cubicBezTo>
                  <a:cubicBezTo>
                    <a:pt x="294" y="110"/>
                    <a:pt x="253" y="80"/>
                    <a:pt x="253" y="80"/>
                  </a:cubicBezTo>
                  <a:cubicBezTo>
                    <a:pt x="323" y="98"/>
                    <a:pt x="323" y="98"/>
                    <a:pt x="323" y="98"/>
                  </a:cubicBezTo>
                  <a:cubicBezTo>
                    <a:pt x="292" y="45"/>
                    <a:pt x="292" y="45"/>
                    <a:pt x="292" y="45"/>
                  </a:cubicBezTo>
                  <a:cubicBezTo>
                    <a:pt x="268" y="41"/>
                    <a:pt x="0" y="0"/>
                    <a:pt x="10" y="44"/>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7" name="î$ļïḍé">
              <a:extLst>
                <a:ext uri="{FF2B5EF4-FFF2-40B4-BE49-F238E27FC236}">
                  <a16:creationId xmlns:a16="http://schemas.microsoft.com/office/drawing/2014/main" id="{226336BF-41AA-07D5-21A7-2070A09AB09A}"/>
                </a:ext>
              </a:extLst>
            </p:cNvPr>
            <p:cNvSpPr/>
            <p:nvPr/>
          </p:nvSpPr>
          <p:spPr bwMode="auto">
            <a:xfrm>
              <a:off x="5457014" y="1501309"/>
              <a:ext cx="1326580" cy="795007"/>
            </a:xfrm>
            <a:custGeom>
              <a:avLst/>
              <a:gdLst>
                <a:gd name="T0" fmla="*/ 406 w 414"/>
                <a:gd name="T1" fmla="*/ 145 h 249"/>
                <a:gd name="T2" fmla="*/ 298 w 414"/>
                <a:gd name="T3" fmla="*/ 172 h 249"/>
                <a:gd name="T4" fmla="*/ 91 w 414"/>
                <a:gd name="T5" fmla="*/ 219 h 249"/>
                <a:gd name="T6" fmla="*/ 12 w 414"/>
                <a:gd name="T7" fmla="*/ 245 h 249"/>
                <a:gd name="T8" fmla="*/ 13 w 414"/>
                <a:gd name="T9" fmla="*/ 134 h 249"/>
                <a:gd name="T10" fmla="*/ 168 w 414"/>
                <a:gd name="T11" fmla="*/ 9 h 249"/>
                <a:gd name="T12" fmla="*/ 341 w 414"/>
                <a:gd name="T13" fmla="*/ 18 h 249"/>
                <a:gd name="T14" fmla="*/ 410 w 414"/>
                <a:gd name="T15" fmla="*/ 95 h 249"/>
                <a:gd name="T16" fmla="*/ 406 w 414"/>
                <a:gd name="T17" fmla="*/ 1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49">
                  <a:moveTo>
                    <a:pt x="406" y="145"/>
                  </a:moveTo>
                  <a:cubicBezTo>
                    <a:pt x="404" y="146"/>
                    <a:pt x="360" y="159"/>
                    <a:pt x="298" y="172"/>
                  </a:cubicBezTo>
                  <a:cubicBezTo>
                    <a:pt x="224" y="188"/>
                    <a:pt x="127" y="204"/>
                    <a:pt x="91" y="219"/>
                  </a:cubicBezTo>
                  <a:cubicBezTo>
                    <a:pt x="25" y="247"/>
                    <a:pt x="11" y="249"/>
                    <a:pt x="12" y="245"/>
                  </a:cubicBezTo>
                  <a:cubicBezTo>
                    <a:pt x="12" y="241"/>
                    <a:pt x="0" y="155"/>
                    <a:pt x="13" y="134"/>
                  </a:cubicBezTo>
                  <a:cubicBezTo>
                    <a:pt x="48" y="77"/>
                    <a:pt x="113" y="22"/>
                    <a:pt x="168" y="9"/>
                  </a:cubicBezTo>
                  <a:cubicBezTo>
                    <a:pt x="207" y="0"/>
                    <a:pt x="291" y="2"/>
                    <a:pt x="341" y="18"/>
                  </a:cubicBezTo>
                  <a:cubicBezTo>
                    <a:pt x="363" y="26"/>
                    <a:pt x="406" y="84"/>
                    <a:pt x="410" y="95"/>
                  </a:cubicBezTo>
                  <a:cubicBezTo>
                    <a:pt x="414" y="105"/>
                    <a:pt x="406" y="145"/>
                    <a:pt x="406" y="145"/>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8" name="íś1ïdê">
              <a:extLst>
                <a:ext uri="{FF2B5EF4-FFF2-40B4-BE49-F238E27FC236}">
                  <a16:creationId xmlns:a16="http://schemas.microsoft.com/office/drawing/2014/main" id="{BBF8973C-0205-DC54-20CA-B3547E8BAA19}"/>
                </a:ext>
              </a:extLst>
            </p:cNvPr>
            <p:cNvSpPr/>
            <p:nvPr/>
          </p:nvSpPr>
          <p:spPr bwMode="auto">
            <a:xfrm>
              <a:off x="6357081" y="1683204"/>
              <a:ext cx="393584" cy="313612"/>
            </a:xfrm>
            <a:custGeom>
              <a:avLst/>
              <a:gdLst>
                <a:gd name="T0" fmla="*/ 27 w 123"/>
                <a:gd name="T1" fmla="*/ 98 h 98"/>
                <a:gd name="T2" fmla="*/ 3 w 123"/>
                <a:gd name="T3" fmla="*/ 31 h 98"/>
                <a:gd name="T4" fmla="*/ 63 w 123"/>
                <a:gd name="T5" fmla="*/ 2 h 98"/>
                <a:gd name="T6" fmla="*/ 116 w 123"/>
                <a:gd name="T7" fmla="*/ 30 h 98"/>
                <a:gd name="T8" fmla="*/ 123 w 123"/>
                <a:gd name="T9" fmla="*/ 79 h 98"/>
                <a:gd name="T10" fmla="*/ 27 w 123"/>
                <a:gd name="T11" fmla="*/ 98 h 98"/>
              </a:gdLst>
              <a:ahLst/>
              <a:cxnLst>
                <a:cxn ang="0">
                  <a:pos x="T0" y="T1"/>
                </a:cxn>
                <a:cxn ang="0">
                  <a:pos x="T2" y="T3"/>
                </a:cxn>
                <a:cxn ang="0">
                  <a:pos x="T4" y="T5"/>
                </a:cxn>
                <a:cxn ang="0">
                  <a:pos x="T6" y="T7"/>
                </a:cxn>
                <a:cxn ang="0">
                  <a:pos x="T8" y="T9"/>
                </a:cxn>
                <a:cxn ang="0">
                  <a:pos x="T10" y="T11"/>
                </a:cxn>
              </a:cxnLst>
              <a:rect l="0" t="0" r="r" b="b"/>
              <a:pathLst>
                <a:path w="123" h="98">
                  <a:moveTo>
                    <a:pt x="27" y="98"/>
                  </a:moveTo>
                  <a:cubicBezTo>
                    <a:pt x="25" y="92"/>
                    <a:pt x="0" y="43"/>
                    <a:pt x="3" y="31"/>
                  </a:cubicBezTo>
                  <a:cubicBezTo>
                    <a:pt x="6" y="20"/>
                    <a:pt x="42" y="0"/>
                    <a:pt x="63" y="2"/>
                  </a:cubicBezTo>
                  <a:cubicBezTo>
                    <a:pt x="85" y="3"/>
                    <a:pt x="114" y="22"/>
                    <a:pt x="116" y="30"/>
                  </a:cubicBezTo>
                  <a:cubicBezTo>
                    <a:pt x="117" y="38"/>
                    <a:pt x="123" y="79"/>
                    <a:pt x="123" y="79"/>
                  </a:cubicBezTo>
                  <a:lnTo>
                    <a:pt x="27" y="98"/>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9" name="ïsļiḓê">
              <a:extLst>
                <a:ext uri="{FF2B5EF4-FFF2-40B4-BE49-F238E27FC236}">
                  <a16:creationId xmlns:a16="http://schemas.microsoft.com/office/drawing/2014/main" id="{1D837008-2B55-E6FB-505C-5205F69F6D6C}"/>
                </a:ext>
              </a:extLst>
            </p:cNvPr>
            <p:cNvSpPr/>
            <p:nvPr/>
          </p:nvSpPr>
          <p:spPr bwMode="auto">
            <a:xfrm>
              <a:off x="6559362" y="1689476"/>
              <a:ext cx="191303" cy="249321"/>
            </a:xfrm>
            <a:custGeom>
              <a:avLst/>
              <a:gdLst>
                <a:gd name="T0" fmla="*/ 0 w 60"/>
                <a:gd name="T1" fmla="*/ 0 h 78"/>
                <a:gd name="T2" fmla="*/ 53 w 60"/>
                <a:gd name="T3" fmla="*/ 28 h 78"/>
                <a:gd name="T4" fmla="*/ 60 w 60"/>
                <a:gd name="T5" fmla="*/ 77 h 78"/>
                <a:gd name="T6" fmla="*/ 56 w 60"/>
                <a:gd name="T7" fmla="*/ 78 h 78"/>
                <a:gd name="T8" fmla="*/ 46 w 60"/>
                <a:gd name="T9" fmla="*/ 25 h 78"/>
                <a:gd name="T10" fmla="*/ 0 w 60"/>
                <a:gd name="T11" fmla="*/ 0 h 78"/>
              </a:gdLst>
              <a:ahLst/>
              <a:cxnLst>
                <a:cxn ang="0">
                  <a:pos x="T0" y="T1"/>
                </a:cxn>
                <a:cxn ang="0">
                  <a:pos x="T2" y="T3"/>
                </a:cxn>
                <a:cxn ang="0">
                  <a:pos x="T4" y="T5"/>
                </a:cxn>
                <a:cxn ang="0">
                  <a:pos x="T6" y="T7"/>
                </a:cxn>
                <a:cxn ang="0">
                  <a:pos x="T8" y="T9"/>
                </a:cxn>
                <a:cxn ang="0">
                  <a:pos x="T10" y="T11"/>
                </a:cxn>
              </a:cxnLst>
              <a:rect l="0" t="0" r="r" b="b"/>
              <a:pathLst>
                <a:path w="60" h="78">
                  <a:moveTo>
                    <a:pt x="0" y="0"/>
                  </a:moveTo>
                  <a:cubicBezTo>
                    <a:pt x="22" y="1"/>
                    <a:pt x="51" y="20"/>
                    <a:pt x="53" y="28"/>
                  </a:cubicBezTo>
                  <a:cubicBezTo>
                    <a:pt x="54" y="36"/>
                    <a:pt x="60" y="77"/>
                    <a:pt x="60" y="77"/>
                  </a:cubicBezTo>
                  <a:cubicBezTo>
                    <a:pt x="56" y="78"/>
                    <a:pt x="56" y="78"/>
                    <a:pt x="56" y="78"/>
                  </a:cubicBezTo>
                  <a:cubicBezTo>
                    <a:pt x="43" y="69"/>
                    <a:pt x="57" y="38"/>
                    <a:pt x="46" y="25"/>
                  </a:cubicBezTo>
                  <a:cubicBezTo>
                    <a:pt x="33" y="10"/>
                    <a:pt x="0" y="0"/>
                    <a:pt x="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0" name="îSļîďê">
              <a:extLst>
                <a:ext uri="{FF2B5EF4-FFF2-40B4-BE49-F238E27FC236}">
                  <a16:creationId xmlns:a16="http://schemas.microsoft.com/office/drawing/2014/main" id="{166AC159-2D8F-EBDE-62E3-66147646D310}"/>
                </a:ext>
              </a:extLst>
            </p:cNvPr>
            <p:cNvSpPr/>
            <p:nvPr/>
          </p:nvSpPr>
          <p:spPr bwMode="auto">
            <a:xfrm>
              <a:off x="6388443" y="1890188"/>
              <a:ext cx="407696" cy="166214"/>
            </a:xfrm>
            <a:custGeom>
              <a:avLst/>
              <a:gdLst>
                <a:gd name="T0" fmla="*/ 6 w 127"/>
                <a:gd name="T1" fmla="*/ 45 h 52"/>
                <a:gd name="T2" fmla="*/ 0 w 127"/>
                <a:gd name="T3" fmla="*/ 19 h 52"/>
                <a:gd name="T4" fmla="*/ 92 w 127"/>
                <a:gd name="T5" fmla="*/ 4 h 52"/>
                <a:gd name="T6" fmla="*/ 126 w 127"/>
                <a:gd name="T7" fmla="*/ 13 h 52"/>
                <a:gd name="T8" fmla="*/ 109 w 127"/>
                <a:gd name="T9" fmla="*/ 32 h 52"/>
                <a:gd name="T10" fmla="*/ 7 w 127"/>
                <a:gd name="T11" fmla="*/ 50 h 52"/>
                <a:gd name="T12" fmla="*/ 6 w 127"/>
                <a:gd name="T13" fmla="*/ 45 h 52"/>
              </a:gdLst>
              <a:ahLst/>
              <a:cxnLst>
                <a:cxn ang="0">
                  <a:pos x="T0" y="T1"/>
                </a:cxn>
                <a:cxn ang="0">
                  <a:pos x="T2" y="T3"/>
                </a:cxn>
                <a:cxn ang="0">
                  <a:pos x="T4" y="T5"/>
                </a:cxn>
                <a:cxn ang="0">
                  <a:pos x="T6" y="T7"/>
                </a:cxn>
                <a:cxn ang="0">
                  <a:pos x="T8" y="T9"/>
                </a:cxn>
                <a:cxn ang="0">
                  <a:pos x="T10" y="T11"/>
                </a:cxn>
                <a:cxn ang="0">
                  <a:pos x="T12" y="T13"/>
                </a:cxn>
              </a:cxnLst>
              <a:rect l="0" t="0" r="r" b="b"/>
              <a:pathLst>
                <a:path w="127" h="52">
                  <a:moveTo>
                    <a:pt x="6" y="45"/>
                  </a:moveTo>
                  <a:cubicBezTo>
                    <a:pt x="0" y="19"/>
                    <a:pt x="0" y="19"/>
                    <a:pt x="0" y="19"/>
                  </a:cubicBezTo>
                  <a:cubicBezTo>
                    <a:pt x="0" y="19"/>
                    <a:pt x="71" y="7"/>
                    <a:pt x="92" y="4"/>
                  </a:cubicBezTo>
                  <a:cubicBezTo>
                    <a:pt x="112" y="0"/>
                    <a:pt x="125" y="4"/>
                    <a:pt x="126" y="13"/>
                  </a:cubicBezTo>
                  <a:cubicBezTo>
                    <a:pt x="127" y="23"/>
                    <a:pt x="124" y="30"/>
                    <a:pt x="109" y="32"/>
                  </a:cubicBezTo>
                  <a:cubicBezTo>
                    <a:pt x="95" y="34"/>
                    <a:pt x="9" y="52"/>
                    <a:pt x="7" y="50"/>
                  </a:cubicBezTo>
                  <a:cubicBezTo>
                    <a:pt x="6" y="48"/>
                    <a:pt x="6" y="45"/>
                    <a:pt x="6" y="45"/>
                  </a:cubicBezTo>
                  <a:close/>
                </a:path>
              </a:pathLst>
            </a:custGeom>
            <a:solidFill>
              <a:srgbClr val="A372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1" name="íṩḻïḑê">
              <a:extLst>
                <a:ext uri="{FF2B5EF4-FFF2-40B4-BE49-F238E27FC236}">
                  <a16:creationId xmlns:a16="http://schemas.microsoft.com/office/drawing/2014/main" id="{6465768C-960D-CD3A-E33D-5E042A6300A4}"/>
                </a:ext>
              </a:extLst>
            </p:cNvPr>
            <p:cNvSpPr/>
            <p:nvPr/>
          </p:nvSpPr>
          <p:spPr bwMode="auto">
            <a:xfrm>
              <a:off x="6847885" y="4201510"/>
              <a:ext cx="268139" cy="308908"/>
            </a:xfrm>
            <a:custGeom>
              <a:avLst/>
              <a:gdLst>
                <a:gd name="T0" fmla="*/ 19 w 84"/>
                <a:gd name="T1" fmla="*/ 10 h 97"/>
                <a:gd name="T2" fmla="*/ 3 w 84"/>
                <a:gd name="T3" fmla="*/ 69 h 97"/>
                <a:gd name="T4" fmla="*/ 23 w 84"/>
                <a:gd name="T5" fmla="*/ 80 h 97"/>
                <a:gd name="T6" fmla="*/ 35 w 84"/>
                <a:gd name="T7" fmla="*/ 94 h 97"/>
                <a:gd name="T8" fmla="*/ 50 w 84"/>
                <a:gd name="T9" fmla="*/ 95 h 97"/>
                <a:gd name="T10" fmla="*/ 65 w 84"/>
                <a:gd name="T11" fmla="*/ 94 h 97"/>
                <a:gd name="T12" fmla="*/ 73 w 84"/>
                <a:gd name="T13" fmla="*/ 90 h 97"/>
                <a:gd name="T14" fmla="*/ 83 w 84"/>
                <a:gd name="T15" fmla="*/ 82 h 97"/>
                <a:gd name="T16" fmla="*/ 59 w 84"/>
                <a:gd name="T17" fmla="*/ 3 h 97"/>
                <a:gd name="T18" fmla="*/ 19 w 84"/>
                <a:gd name="T19"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97">
                  <a:moveTo>
                    <a:pt x="19" y="10"/>
                  </a:moveTo>
                  <a:cubicBezTo>
                    <a:pt x="15" y="22"/>
                    <a:pt x="0" y="55"/>
                    <a:pt x="3" y="69"/>
                  </a:cubicBezTo>
                  <a:cubicBezTo>
                    <a:pt x="6" y="83"/>
                    <a:pt x="23" y="80"/>
                    <a:pt x="23" y="80"/>
                  </a:cubicBezTo>
                  <a:cubicBezTo>
                    <a:pt x="23" y="80"/>
                    <a:pt x="23" y="91"/>
                    <a:pt x="35" y="94"/>
                  </a:cubicBezTo>
                  <a:cubicBezTo>
                    <a:pt x="47" y="97"/>
                    <a:pt x="47" y="94"/>
                    <a:pt x="50" y="95"/>
                  </a:cubicBezTo>
                  <a:cubicBezTo>
                    <a:pt x="53" y="95"/>
                    <a:pt x="60" y="97"/>
                    <a:pt x="65" y="94"/>
                  </a:cubicBezTo>
                  <a:cubicBezTo>
                    <a:pt x="70" y="91"/>
                    <a:pt x="71" y="91"/>
                    <a:pt x="73" y="90"/>
                  </a:cubicBezTo>
                  <a:cubicBezTo>
                    <a:pt x="76" y="89"/>
                    <a:pt x="81" y="86"/>
                    <a:pt x="83" y="82"/>
                  </a:cubicBezTo>
                  <a:cubicBezTo>
                    <a:pt x="84" y="78"/>
                    <a:pt x="73" y="6"/>
                    <a:pt x="59" y="3"/>
                  </a:cubicBezTo>
                  <a:cubicBezTo>
                    <a:pt x="45" y="0"/>
                    <a:pt x="19" y="10"/>
                    <a:pt x="19" y="10"/>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2" name="íṧ1ïdè">
              <a:extLst>
                <a:ext uri="{FF2B5EF4-FFF2-40B4-BE49-F238E27FC236}">
                  <a16:creationId xmlns:a16="http://schemas.microsoft.com/office/drawing/2014/main" id="{2408238B-91AF-ED54-B491-1DB09BA41224}"/>
                </a:ext>
              </a:extLst>
            </p:cNvPr>
            <p:cNvSpPr/>
            <p:nvPr/>
          </p:nvSpPr>
          <p:spPr bwMode="auto">
            <a:xfrm>
              <a:off x="6462142" y="3075642"/>
              <a:ext cx="625657" cy="1240336"/>
            </a:xfrm>
            <a:custGeom>
              <a:avLst/>
              <a:gdLst>
                <a:gd name="T0" fmla="*/ 59 w 195"/>
                <a:gd name="T1" fmla="*/ 1 h 388"/>
                <a:gd name="T2" fmla="*/ 99 w 195"/>
                <a:gd name="T3" fmla="*/ 35 h 388"/>
                <a:gd name="T4" fmla="*/ 113 w 195"/>
                <a:gd name="T5" fmla="*/ 65 h 388"/>
                <a:gd name="T6" fmla="*/ 190 w 195"/>
                <a:gd name="T7" fmla="*/ 364 h 388"/>
                <a:gd name="T8" fmla="*/ 135 w 195"/>
                <a:gd name="T9" fmla="*/ 384 h 388"/>
                <a:gd name="T10" fmla="*/ 58 w 195"/>
                <a:gd name="T11" fmla="*/ 190 h 388"/>
                <a:gd name="T12" fmla="*/ 2 w 195"/>
                <a:gd name="T13" fmla="*/ 92 h 388"/>
                <a:gd name="T14" fmla="*/ 59 w 195"/>
                <a:gd name="T15" fmla="*/ 1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88">
                  <a:moveTo>
                    <a:pt x="59" y="1"/>
                  </a:moveTo>
                  <a:cubicBezTo>
                    <a:pt x="65" y="0"/>
                    <a:pt x="99" y="35"/>
                    <a:pt x="99" y="35"/>
                  </a:cubicBezTo>
                  <a:cubicBezTo>
                    <a:pt x="99" y="35"/>
                    <a:pt x="107" y="46"/>
                    <a:pt x="113" y="65"/>
                  </a:cubicBezTo>
                  <a:cubicBezTo>
                    <a:pt x="119" y="84"/>
                    <a:pt x="195" y="351"/>
                    <a:pt x="190" y="364"/>
                  </a:cubicBezTo>
                  <a:cubicBezTo>
                    <a:pt x="185" y="377"/>
                    <a:pt x="136" y="383"/>
                    <a:pt x="135" y="384"/>
                  </a:cubicBezTo>
                  <a:cubicBezTo>
                    <a:pt x="129" y="388"/>
                    <a:pt x="86" y="281"/>
                    <a:pt x="58" y="190"/>
                  </a:cubicBezTo>
                  <a:cubicBezTo>
                    <a:pt x="37" y="121"/>
                    <a:pt x="0" y="93"/>
                    <a:pt x="2" y="92"/>
                  </a:cubicBezTo>
                  <a:cubicBezTo>
                    <a:pt x="7" y="89"/>
                    <a:pt x="59" y="1"/>
                    <a:pt x="59" y="1"/>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3" name="iṩlîḋè">
              <a:extLst>
                <a:ext uri="{FF2B5EF4-FFF2-40B4-BE49-F238E27FC236}">
                  <a16:creationId xmlns:a16="http://schemas.microsoft.com/office/drawing/2014/main" id="{5795FC13-5750-89CB-2C75-16521346C485}"/>
                </a:ext>
              </a:extLst>
            </p:cNvPr>
            <p:cNvSpPr/>
            <p:nvPr/>
          </p:nvSpPr>
          <p:spPr bwMode="auto">
            <a:xfrm>
              <a:off x="6446461" y="5245839"/>
              <a:ext cx="319884" cy="274410"/>
            </a:xfrm>
            <a:custGeom>
              <a:avLst/>
              <a:gdLst>
                <a:gd name="T0" fmla="*/ 31 w 100"/>
                <a:gd name="T1" fmla="*/ 7 h 86"/>
                <a:gd name="T2" fmla="*/ 98 w 100"/>
                <a:gd name="T3" fmla="*/ 12 h 86"/>
                <a:gd name="T4" fmla="*/ 92 w 100"/>
                <a:gd name="T5" fmla="*/ 71 h 86"/>
                <a:gd name="T6" fmla="*/ 68 w 100"/>
                <a:gd name="T7" fmla="*/ 80 h 86"/>
                <a:gd name="T8" fmla="*/ 30 w 100"/>
                <a:gd name="T9" fmla="*/ 72 h 86"/>
                <a:gd name="T10" fmla="*/ 31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31" y="7"/>
                  </a:moveTo>
                  <a:cubicBezTo>
                    <a:pt x="61" y="0"/>
                    <a:pt x="96" y="1"/>
                    <a:pt x="98" y="12"/>
                  </a:cubicBezTo>
                  <a:cubicBezTo>
                    <a:pt x="100" y="27"/>
                    <a:pt x="90" y="62"/>
                    <a:pt x="92" y="71"/>
                  </a:cubicBezTo>
                  <a:cubicBezTo>
                    <a:pt x="93" y="75"/>
                    <a:pt x="79" y="78"/>
                    <a:pt x="68" y="80"/>
                  </a:cubicBezTo>
                  <a:cubicBezTo>
                    <a:pt x="56" y="82"/>
                    <a:pt x="36" y="86"/>
                    <a:pt x="30" y="72"/>
                  </a:cubicBezTo>
                  <a:cubicBezTo>
                    <a:pt x="23" y="53"/>
                    <a:pt x="0" y="13"/>
                    <a:pt x="31"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4" name="işḷîḑê">
              <a:extLst>
                <a:ext uri="{FF2B5EF4-FFF2-40B4-BE49-F238E27FC236}">
                  <a16:creationId xmlns:a16="http://schemas.microsoft.com/office/drawing/2014/main" id="{0ECB6EFF-B1A2-0BB9-A90F-5745E5E6CB1C}"/>
                </a:ext>
              </a:extLst>
            </p:cNvPr>
            <p:cNvSpPr/>
            <p:nvPr/>
          </p:nvSpPr>
          <p:spPr bwMode="auto">
            <a:xfrm>
              <a:off x="5659295" y="5245839"/>
              <a:ext cx="319884" cy="274410"/>
            </a:xfrm>
            <a:custGeom>
              <a:avLst/>
              <a:gdLst>
                <a:gd name="T0" fmla="*/ 70 w 100"/>
                <a:gd name="T1" fmla="*/ 7 h 86"/>
                <a:gd name="T2" fmla="*/ 2 w 100"/>
                <a:gd name="T3" fmla="*/ 12 h 86"/>
                <a:gd name="T4" fmla="*/ 9 w 100"/>
                <a:gd name="T5" fmla="*/ 71 h 86"/>
                <a:gd name="T6" fmla="*/ 33 w 100"/>
                <a:gd name="T7" fmla="*/ 80 h 86"/>
                <a:gd name="T8" fmla="*/ 70 w 100"/>
                <a:gd name="T9" fmla="*/ 72 h 86"/>
                <a:gd name="T10" fmla="*/ 70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70" y="7"/>
                  </a:moveTo>
                  <a:cubicBezTo>
                    <a:pt x="39" y="0"/>
                    <a:pt x="4" y="1"/>
                    <a:pt x="2" y="12"/>
                  </a:cubicBezTo>
                  <a:cubicBezTo>
                    <a:pt x="0" y="27"/>
                    <a:pt x="11" y="62"/>
                    <a:pt x="9" y="71"/>
                  </a:cubicBezTo>
                  <a:cubicBezTo>
                    <a:pt x="8" y="75"/>
                    <a:pt x="21" y="78"/>
                    <a:pt x="33" y="80"/>
                  </a:cubicBezTo>
                  <a:cubicBezTo>
                    <a:pt x="45" y="82"/>
                    <a:pt x="64" y="86"/>
                    <a:pt x="70" y="72"/>
                  </a:cubicBezTo>
                  <a:cubicBezTo>
                    <a:pt x="78" y="53"/>
                    <a:pt x="100" y="13"/>
                    <a:pt x="70"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5" name="iśļiḓe">
              <a:extLst>
                <a:ext uri="{FF2B5EF4-FFF2-40B4-BE49-F238E27FC236}">
                  <a16:creationId xmlns:a16="http://schemas.microsoft.com/office/drawing/2014/main" id="{57132A40-7E87-1A90-64A8-25D01B0CC2FD}"/>
                </a:ext>
              </a:extLst>
            </p:cNvPr>
            <p:cNvSpPr/>
            <p:nvPr/>
          </p:nvSpPr>
          <p:spPr bwMode="auto">
            <a:xfrm>
              <a:off x="6476254" y="5437143"/>
              <a:ext cx="443762" cy="227368"/>
            </a:xfrm>
            <a:custGeom>
              <a:avLst/>
              <a:gdLst>
                <a:gd name="T0" fmla="*/ 69 w 139"/>
                <a:gd name="T1" fmla="*/ 1 h 71"/>
                <a:gd name="T2" fmla="*/ 0 w 139"/>
                <a:gd name="T3" fmla="*/ 68 h 71"/>
                <a:gd name="T4" fmla="*/ 0 w 139"/>
                <a:gd name="T5" fmla="*/ 71 h 71"/>
                <a:gd name="T6" fmla="*/ 139 w 139"/>
                <a:gd name="T7" fmla="*/ 71 h 71"/>
                <a:gd name="T8" fmla="*/ 139 w 139"/>
                <a:gd name="T9" fmla="*/ 68 h 71"/>
                <a:gd name="T10" fmla="*/ 69 w 139"/>
                <a:gd name="T11" fmla="*/ 1 h 71"/>
              </a:gdLst>
              <a:ahLst/>
              <a:cxnLst>
                <a:cxn ang="0">
                  <a:pos x="T0" y="T1"/>
                </a:cxn>
                <a:cxn ang="0">
                  <a:pos x="T2" y="T3"/>
                </a:cxn>
                <a:cxn ang="0">
                  <a:pos x="T4" y="T5"/>
                </a:cxn>
                <a:cxn ang="0">
                  <a:pos x="T6" y="T7"/>
                </a:cxn>
                <a:cxn ang="0">
                  <a:pos x="T8" y="T9"/>
                </a:cxn>
                <a:cxn ang="0">
                  <a:pos x="T10" y="T11"/>
                </a:cxn>
              </a:cxnLst>
              <a:rect l="0" t="0" r="r" b="b"/>
              <a:pathLst>
                <a:path w="139" h="71">
                  <a:moveTo>
                    <a:pt x="69" y="1"/>
                  </a:moveTo>
                  <a:cubicBezTo>
                    <a:pt x="7" y="1"/>
                    <a:pt x="0" y="31"/>
                    <a:pt x="0" y="68"/>
                  </a:cubicBezTo>
                  <a:cubicBezTo>
                    <a:pt x="0" y="69"/>
                    <a:pt x="0" y="70"/>
                    <a:pt x="0" y="71"/>
                  </a:cubicBezTo>
                  <a:cubicBezTo>
                    <a:pt x="139" y="71"/>
                    <a:pt x="139" y="71"/>
                    <a:pt x="139" y="71"/>
                  </a:cubicBezTo>
                  <a:cubicBezTo>
                    <a:pt x="139" y="70"/>
                    <a:pt x="139" y="69"/>
                    <a:pt x="139" y="68"/>
                  </a:cubicBezTo>
                  <a:cubicBezTo>
                    <a:pt x="139" y="31"/>
                    <a:pt x="132" y="0"/>
                    <a:pt x="69"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6" name="işľîḑê">
              <a:extLst>
                <a:ext uri="{FF2B5EF4-FFF2-40B4-BE49-F238E27FC236}">
                  <a16:creationId xmlns:a16="http://schemas.microsoft.com/office/drawing/2014/main" id="{38A224DF-988F-E053-B714-A99400D97778}"/>
                </a:ext>
              </a:extLst>
            </p:cNvPr>
            <p:cNvSpPr/>
            <p:nvPr/>
          </p:nvSpPr>
          <p:spPr bwMode="auto">
            <a:xfrm>
              <a:off x="6476254" y="5584540"/>
              <a:ext cx="443762" cy="79971"/>
            </a:xfrm>
            <a:custGeom>
              <a:avLst/>
              <a:gdLst>
                <a:gd name="T0" fmla="*/ 0 w 139"/>
                <a:gd name="T1" fmla="*/ 11 h 25"/>
                <a:gd name="T2" fmla="*/ 0 w 139"/>
                <a:gd name="T3" fmla="*/ 22 h 25"/>
                <a:gd name="T4" fmla="*/ 0 w 139"/>
                <a:gd name="T5" fmla="*/ 25 h 25"/>
                <a:gd name="T6" fmla="*/ 139 w 139"/>
                <a:gd name="T7" fmla="*/ 25 h 25"/>
                <a:gd name="T8" fmla="*/ 139 w 139"/>
                <a:gd name="T9" fmla="*/ 22 h 25"/>
                <a:gd name="T10" fmla="*/ 139 w 139"/>
                <a:gd name="T11" fmla="*/ 11 h 25"/>
                <a:gd name="T12" fmla="*/ 33 w 139"/>
                <a:gd name="T13" fmla="*/ 8 h 25"/>
                <a:gd name="T14" fmla="*/ 0 w 139"/>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25">
                  <a:moveTo>
                    <a:pt x="0" y="11"/>
                  </a:moveTo>
                  <a:cubicBezTo>
                    <a:pt x="0" y="14"/>
                    <a:pt x="0" y="18"/>
                    <a:pt x="0" y="22"/>
                  </a:cubicBezTo>
                  <a:cubicBezTo>
                    <a:pt x="0" y="23"/>
                    <a:pt x="0" y="24"/>
                    <a:pt x="0" y="25"/>
                  </a:cubicBezTo>
                  <a:cubicBezTo>
                    <a:pt x="139" y="25"/>
                    <a:pt x="139" y="25"/>
                    <a:pt x="139" y="25"/>
                  </a:cubicBezTo>
                  <a:cubicBezTo>
                    <a:pt x="139" y="24"/>
                    <a:pt x="139" y="23"/>
                    <a:pt x="139" y="22"/>
                  </a:cubicBezTo>
                  <a:cubicBezTo>
                    <a:pt x="139" y="18"/>
                    <a:pt x="139" y="15"/>
                    <a:pt x="139" y="11"/>
                  </a:cubicBezTo>
                  <a:cubicBezTo>
                    <a:pt x="99" y="5"/>
                    <a:pt x="92" y="0"/>
                    <a:pt x="33" y="8"/>
                  </a:cubicBezTo>
                  <a:cubicBezTo>
                    <a:pt x="22" y="9"/>
                    <a:pt x="9" y="10"/>
                    <a:pt x="0"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7" name="ïśḷiḍè">
              <a:extLst>
                <a:ext uri="{FF2B5EF4-FFF2-40B4-BE49-F238E27FC236}">
                  <a16:creationId xmlns:a16="http://schemas.microsoft.com/office/drawing/2014/main" id="{2D919A2C-AF4C-C290-FCCF-07777C62649A}"/>
                </a:ext>
              </a:extLst>
            </p:cNvPr>
            <p:cNvSpPr/>
            <p:nvPr/>
          </p:nvSpPr>
          <p:spPr bwMode="auto">
            <a:xfrm>
              <a:off x="5505625" y="5437143"/>
              <a:ext cx="448465" cy="227368"/>
            </a:xfrm>
            <a:custGeom>
              <a:avLst/>
              <a:gdLst>
                <a:gd name="T0" fmla="*/ 70 w 140"/>
                <a:gd name="T1" fmla="*/ 1 h 71"/>
                <a:gd name="T2" fmla="*/ 140 w 140"/>
                <a:gd name="T3" fmla="*/ 68 h 71"/>
                <a:gd name="T4" fmla="*/ 140 w 140"/>
                <a:gd name="T5" fmla="*/ 71 h 71"/>
                <a:gd name="T6" fmla="*/ 0 w 140"/>
                <a:gd name="T7" fmla="*/ 71 h 71"/>
                <a:gd name="T8" fmla="*/ 0 w 140"/>
                <a:gd name="T9" fmla="*/ 68 h 71"/>
                <a:gd name="T10" fmla="*/ 70 w 140"/>
                <a:gd name="T11" fmla="*/ 1 h 71"/>
              </a:gdLst>
              <a:ahLst/>
              <a:cxnLst>
                <a:cxn ang="0">
                  <a:pos x="T0" y="T1"/>
                </a:cxn>
                <a:cxn ang="0">
                  <a:pos x="T2" y="T3"/>
                </a:cxn>
                <a:cxn ang="0">
                  <a:pos x="T4" y="T5"/>
                </a:cxn>
                <a:cxn ang="0">
                  <a:pos x="T6" y="T7"/>
                </a:cxn>
                <a:cxn ang="0">
                  <a:pos x="T8" y="T9"/>
                </a:cxn>
                <a:cxn ang="0">
                  <a:pos x="T10" y="T11"/>
                </a:cxn>
              </a:cxnLst>
              <a:rect l="0" t="0" r="r" b="b"/>
              <a:pathLst>
                <a:path w="140" h="71">
                  <a:moveTo>
                    <a:pt x="70" y="1"/>
                  </a:moveTo>
                  <a:cubicBezTo>
                    <a:pt x="132" y="1"/>
                    <a:pt x="140" y="31"/>
                    <a:pt x="140" y="68"/>
                  </a:cubicBezTo>
                  <a:cubicBezTo>
                    <a:pt x="140" y="69"/>
                    <a:pt x="140" y="70"/>
                    <a:pt x="140" y="71"/>
                  </a:cubicBezTo>
                  <a:cubicBezTo>
                    <a:pt x="0" y="71"/>
                    <a:pt x="0" y="71"/>
                    <a:pt x="0" y="71"/>
                  </a:cubicBezTo>
                  <a:cubicBezTo>
                    <a:pt x="0" y="70"/>
                    <a:pt x="0" y="69"/>
                    <a:pt x="0" y="68"/>
                  </a:cubicBezTo>
                  <a:cubicBezTo>
                    <a:pt x="0" y="31"/>
                    <a:pt x="7" y="0"/>
                    <a:pt x="70"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8" name="ïs1iďè">
              <a:extLst>
                <a:ext uri="{FF2B5EF4-FFF2-40B4-BE49-F238E27FC236}">
                  <a16:creationId xmlns:a16="http://schemas.microsoft.com/office/drawing/2014/main" id="{5307F9C9-5C98-328A-AE2D-479A3D29B616}"/>
                </a:ext>
              </a:extLst>
            </p:cNvPr>
            <p:cNvSpPr/>
            <p:nvPr/>
          </p:nvSpPr>
          <p:spPr bwMode="auto">
            <a:xfrm>
              <a:off x="5505625" y="5584540"/>
              <a:ext cx="448465" cy="79971"/>
            </a:xfrm>
            <a:custGeom>
              <a:avLst/>
              <a:gdLst>
                <a:gd name="T0" fmla="*/ 139 w 140"/>
                <a:gd name="T1" fmla="*/ 11 h 25"/>
                <a:gd name="T2" fmla="*/ 140 w 140"/>
                <a:gd name="T3" fmla="*/ 22 h 25"/>
                <a:gd name="T4" fmla="*/ 140 w 140"/>
                <a:gd name="T5" fmla="*/ 25 h 25"/>
                <a:gd name="T6" fmla="*/ 0 w 140"/>
                <a:gd name="T7" fmla="*/ 25 h 25"/>
                <a:gd name="T8" fmla="*/ 0 w 140"/>
                <a:gd name="T9" fmla="*/ 22 h 25"/>
                <a:gd name="T10" fmla="*/ 0 w 140"/>
                <a:gd name="T11" fmla="*/ 12 h 25"/>
                <a:gd name="T12" fmla="*/ 107 w 140"/>
                <a:gd name="T13" fmla="*/ 8 h 25"/>
                <a:gd name="T14" fmla="*/ 139 w 140"/>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25">
                  <a:moveTo>
                    <a:pt x="139" y="11"/>
                  </a:moveTo>
                  <a:cubicBezTo>
                    <a:pt x="140" y="14"/>
                    <a:pt x="140" y="18"/>
                    <a:pt x="140" y="22"/>
                  </a:cubicBezTo>
                  <a:cubicBezTo>
                    <a:pt x="140" y="23"/>
                    <a:pt x="140" y="24"/>
                    <a:pt x="140" y="25"/>
                  </a:cubicBezTo>
                  <a:cubicBezTo>
                    <a:pt x="0" y="25"/>
                    <a:pt x="0" y="25"/>
                    <a:pt x="0" y="25"/>
                  </a:cubicBezTo>
                  <a:cubicBezTo>
                    <a:pt x="0" y="24"/>
                    <a:pt x="0" y="23"/>
                    <a:pt x="0" y="22"/>
                  </a:cubicBezTo>
                  <a:cubicBezTo>
                    <a:pt x="0" y="19"/>
                    <a:pt x="0" y="15"/>
                    <a:pt x="0" y="12"/>
                  </a:cubicBezTo>
                  <a:cubicBezTo>
                    <a:pt x="41" y="5"/>
                    <a:pt x="48" y="0"/>
                    <a:pt x="107" y="8"/>
                  </a:cubicBezTo>
                  <a:cubicBezTo>
                    <a:pt x="117" y="10"/>
                    <a:pt x="131" y="10"/>
                    <a:pt x="139"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9" name="îşḻiḍê">
              <a:extLst>
                <a:ext uri="{FF2B5EF4-FFF2-40B4-BE49-F238E27FC236}">
                  <a16:creationId xmlns:a16="http://schemas.microsoft.com/office/drawing/2014/main" id="{A97CF8FC-4AD2-7F44-600F-A0FDCF678038}"/>
                </a:ext>
              </a:extLst>
            </p:cNvPr>
            <p:cNvSpPr/>
            <p:nvPr/>
          </p:nvSpPr>
          <p:spPr bwMode="auto">
            <a:xfrm>
              <a:off x="6382170" y="1750630"/>
              <a:ext cx="374767" cy="268138"/>
            </a:xfrm>
            <a:custGeom>
              <a:avLst/>
              <a:gdLst>
                <a:gd name="T0" fmla="*/ 95 w 117"/>
                <a:gd name="T1" fmla="*/ 1 h 84"/>
                <a:gd name="T2" fmla="*/ 107 w 117"/>
                <a:gd name="T3" fmla="*/ 69 h 84"/>
                <a:gd name="T4" fmla="*/ 84 w 117"/>
                <a:gd name="T5" fmla="*/ 52 h 84"/>
                <a:gd name="T6" fmla="*/ 80 w 117"/>
                <a:gd name="T7" fmla="*/ 78 h 84"/>
                <a:gd name="T8" fmla="*/ 56 w 117"/>
                <a:gd name="T9" fmla="*/ 56 h 84"/>
                <a:gd name="T10" fmla="*/ 60 w 117"/>
                <a:gd name="T11" fmla="*/ 84 h 84"/>
                <a:gd name="T12" fmla="*/ 14 w 117"/>
                <a:gd name="T13" fmla="*/ 45 h 84"/>
                <a:gd name="T14" fmla="*/ 22 w 117"/>
                <a:gd name="T15" fmla="*/ 13 h 84"/>
                <a:gd name="T16" fmla="*/ 81 w 117"/>
                <a:gd name="T17" fmla="*/ 0 h 84"/>
                <a:gd name="T18" fmla="*/ 84 w 117"/>
                <a:gd name="T19" fmla="*/ 0 h 84"/>
                <a:gd name="T20" fmla="*/ 95 w 117"/>
                <a:gd name="T2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84">
                  <a:moveTo>
                    <a:pt x="95" y="1"/>
                  </a:moveTo>
                  <a:cubicBezTo>
                    <a:pt x="111" y="13"/>
                    <a:pt x="117" y="49"/>
                    <a:pt x="107" y="69"/>
                  </a:cubicBezTo>
                  <a:cubicBezTo>
                    <a:pt x="107" y="69"/>
                    <a:pt x="84" y="53"/>
                    <a:pt x="84" y="52"/>
                  </a:cubicBezTo>
                  <a:cubicBezTo>
                    <a:pt x="84" y="50"/>
                    <a:pt x="91" y="67"/>
                    <a:pt x="80" y="78"/>
                  </a:cubicBezTo>
                  <a:cubicBezTo>
                    <a:pt x="75" y="70"/>
                    <a:pt x="66" y="60"/>
                    <a:pt x="56" y="56"/>
                  </a:cubicBezTo>
                  <a:cubicBezTo>
                    <a:pt x="66" y="70"/>
                    <a:pt x="61" y="76"/>
                    <a:pt x="60" y="84"/>
                  </a:cubicBezTo>
                  <a:cubicBezTo>
                    <a:pt x="41" y="60"/>
                    <a:pt x="14" y="49"/>
                    <a:pt x="14" y="45"/>
                  </a:cubicBezTo>
                  <a:cubicBezTo>
                    <a:pt x="14" y="41"/>
                    <a:pt x="0" y="28"/>
                    <a:pt x="22" y="13"/>
                  </a:cubicBezTo>
                  <a:cubicBezTo>
                    <a:pt x="37" y="3"/>
                    <a:pt x="64" y="1"/>
                    <a:pt x="81" y="0"/>
                  </a:cubicBezTo>
                  <a:cubicBezTo>
                    <a:pt x="82" y="0"/>
                    <a:pt x="83" y="0"/>
                    <a:pt x="84" y="0"/>
                  </a:cubicBezTo>
                  <a:cubicBezTo>
                    <a:pt x="91" y="0"/>
                    <a:pt x="95" y="1"/>
                    <a:pt x="95" y="1"/>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0" name="iŝḻïďe">
              <a:extLst>
                <a:ext uri="{FF2B5EF4-FFF2-40B4-BE49-F238E27FC236}">
                  <a16:creationId xmlns:a16="http://schemas.microsoft.com/office/drawing/2014/main" id="{BA9704B8-7A53-40E2-F862-CE40255EDF41}"/>
                </a:ext>
              </a:extLst>
            </p:cNvPr>
            <p:cNvSpPr/>
            <p:nvPr/>
          </p:nvSpPr>
          <p:spPr bwMode="auto">
            <a:xfrm>
              <a:off x="6056014" y="3102299"/>
              <a:ext cx="307340" cy="200712"/>
            </a:xfrm>
            <a:custGeom>
              <a:avLst/>
              <a:gdLst>
                <a:gd name="T0" fmla="*/ 96 w 96"/>
                <a:gd name="T1" fmla="*/ 0 h 63"/>
                <a:gd name="T2" fmla="*/ 41 w 96"/>
                <a:gd name="T3" fmla="*/ 13 h 63"/>
                <a:gd name="T4" fmla="*/ 0 w 96"/>
                <a:gd name="T5" fmla="*/ 6 h 63"/>
                <a:gd name="T6" fmla="*/ 51 w 96"/>
                <a:gd name="T7" fmla="*/ 63 h 63"/>
                <a:gd name="T8" fmla="*/ 96 w 96"/>
                <a:gd name="T9" fmla="*/ 0 h 63"/>
              </a:gdLst>
              <a:ahLst/>
              <a:cxnLst>
                <a:cxn ang="0">
                  <a:pos x="T0" y="T1"/>
                </a:cxn>
                <a:cxn ang="0">
                  <a:pos x="T2" y="T3"/>
                </a:cxn>
                <a:cxn ang="0">
                  <a:pos x="T4" y="T5"/>
                </a:cxn>
                <a:cxn ang="0">
                  <a:pos x="T6" y="T7"/>
                </a:cxn>
                <a:cxn ang="0">
                  <a:pos x="T8" y="T9"/>
                </a:cxn>
              </a:cxnLst>
              <a:rect l="0" t="0" r="r" b="b"/>
              <a:pathLst>
                <a:path w="96" h="63">
                  <a:moveTo>
                    <a:pt x="96" y="0"/>
                  </a:moveTo>
                  <a:cubicBezTo>
                    <a:pt x="81" y="9"/>
                    <a:pt x="55" y="13"/>
                    <a:pt x="41" y="13"/>
                  </a:cubicBezTo>
                  <a:cubicBezTo>
                    <a:pt x="31" y="13"/>
                    <a:pt x="14" y="11"/>
                    <a:pt x="0" y="6"/>
                  </a:cubicBezTo>
                  <a:cubicBezTo>
                    <a:pt x="20" y="26"/>
                    <a:pt x="51" y="63"/>
                    <a:pt x="51" y="63"/>
                  </a:cubicBezTo>
                  <a:cubicBezTo>
                    <a:pt x="55" y="60"/>
                    <a:pt x="90" y="15"/>
                    <a:pt x="9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1" name="íś1iḓe">
              <a:extLst>
                <a:ext uri="{FF2B5EF4-FFF2-40B4-BE49-F238E27FC236}">
                  <a16:creationId xmlns:a16="http://schemas.microsoft.com/office/drawing/2014/main" id="{D41F7E95-D0B3-21BE-B6E3-C8EC4E0B0AC6}"/>
                </a:ext>
              </a:extLst>
            </p:cNvPr>
            <p:cNvSpPr/>
            <p:nvPr/>
          </p:nvSpPr>
          <p:spPr bwMode="auto">
            <a:xfrm>
              <a:off x="6648741" y="1766311"/>
              <a:ext cx="147398" cy="153670"/>
            </a:xfrm>
            <a:custGeom>
              <a:avLst/>
              <a:gdLst>
                <a:gd name="T0" fmla="*/ 0 w 46"/>
                <a:gd name="T1" fmla="*/ 5 h 48"/>
                <a:gd name="T2" fmla="*/ 18 w 46"/>
                <a:gd name="T3" fmla="*/ 1 h 48"/>
                <a:gd name="T4" fmla="*/ 30 w 46"/>
                <a:gd name="T5" fmla="*/ 15 h 48"/>
                <a:gd name="T6" fmla="*/ 45 w 46"/>
                <a:gd name="T7" fmla="*/ 45 h 48"/>
                <a:gd name="T8" fmla="*/ 18 w 46"/>
                <a:gd name="T9" fmla="*/ 24 h 48"/>
                <a:gd name="T10" fmla="*/ 0 w 46"/>
                <a:gd name="T11" fmla="*/ 5 h 48"/>
              </a:gdLst>
              <a:ahLst/>
              <a:cxnLst>
                <a:cxn ang="0">
                  <a:pos x="T0" y="T1"/>
                </a:cxn>
                <a:cxn ang="0">
                  <a:pos x="T2" y="T3"/>
                </a:cxn>
                <a:cxn ang="0">
                  <a:pos x="T4" y="T5"/>
                </a:cxn>
                <a:cxn ang="0">
                  <a:pos x="T6" y="T7"/>
                </a:cxn>
                <a:cxn ang="0">
                  <a:pos x="T8" y="T9"/>
                </a:cxn>
                <a:cxn ang="0">
                  <a:pos x="T10" y="T11"/>
                </a:cxn>
              </a:cxnLst>
              <a:rect l="0" t="0" r="r" b="b"/>
              <a:pathLst>
                <a:path w="46" h="48">
                  <a:moveTo>
                    <a:pt x="0" y="5"/>
                  </a:moveTo>
                  <a:cubicBezTo>
                    <a:pt x="18" y="1"/>
                    <a:pt x="18" y="1"/>
                    <a:pt x="18" y="1"/>
                  </a:cubicBezTo>
                  <a:cubicBezTo>
                    <a:pt x="18" y="1"/>
                    <a:pt x="19" y="0"/>
                    <a:pt x="30" y="15"/>
                  </a:cubicBezTo>
                  <a:cubicBezTo>
                    <a:pt x="40" y="29"/>
                    <a:pt x="46" y="48"/>
                    <a:pt x="45" y="45"/>
                  </a:cubicBezTo>
                  <a:cubicBezTo>
                    <a:pt x="44" y="42"/>
                    <a:pt x="18" y="24"/>
                    <a:pt x="18" y="24"/>
                  </a:cubicBezTo>
                  <a:lnTo>
                    <a:pt x="0" y="5"/>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2" name="ïṥḻíďê">
              <a:extLst>
                <a:ext uri="{FF2B5EF4-FFF2-40B4-BE49-F238E27FC236}">
                  <a16:creationId xmlns:a16="http://schemas.microsoft.com/office/drawing/2014/main" id="{C27AF76E-5F59-AB65-B551-995C4E1DF01E}"/>
                </a:ext>
              </a:extLst>
            </p:cNvPr>
            <p:cNvSpPr/>
            <p:nvPr/>
          </p:nvSpPr>
          <p:spPr bwMode="auto">
            <a:xfrm>
              <a:off x="5293936" y="3088187"/>
              <a:ext cx="368495" cy="682106"/>
            </a:xfrm>
            <a:custGeom>
              <a:avLst/>
              <a:gdLst>
                <a:gd name="T0" fmla="*/ 90 w 115"/>
                <a:gd name="T1" fmla="*/ 107 h 213"/>
                <a:gd name="T2" fmla="*/ 55 w 115"/>
                <a:gd name="T3" fmla="*/ 24 h 213"/>
                <a:gd name="T4" fmla="*/ 20 w 115"/>
                <a:gd name="T5" fmla="*/ 32 h 213"/>
                <a:gd name="T6" fmla="*/ 49 w 115"/>
                <a:gd name="T7" fmla="*/ 88 h 213"/>
                <a:gd name="T8" fmla="*/ 5 w 115"/>
                <a:gd name="T9" fmla="*/ 124 h 213"/>
                <a:gd name="T10" fmla="*/ 7 w 115"/>
                <a:gd name="T11" fmla="*/ 153 h 213"/>
                <a:gd name="T12" fmla="*/ 10 w 115"/>
                <a:gd name="T13" fmla="*/ 171 h 213"/>
                <a:gd name="T14" fmla="*/ 26 w 115"/>
                <a:gd name="T15" fmla="*/ 190 h 213"/>
                <a:gd name="T16" fmla="*/ 35 w 115"/>
                <a:gd name="T17" fmla="*/ 202 h 213"/>
                <a:gd name="T18" fmla="*/ 41 w 115"/>
                <a:gd name="T19" fmla="*/ 206 h 213"/>
                <a:gd name="T20" fmla="*/ 55 w 115"/>
                <a:gd name="T21" fmla="*/ 212 h 213"/>
                <a:gd name="T22" fmla="*/ 94 w 115"/>
                <a:gd name="T23" fmla="*/ 193 h 213"/>
                <a:gd name="T24" fmla="*/ 114 w 115"/>
                <a:gd name="T25" fmla="*/ 165 h 213"/>
                <a:gd name="T26" fmla="*/ 106 w 115"/>
                <a:gd name="T27" fmla="*/ 147 h 213"/>
                <a:gd name="T28" fmla="*/ 96 w 115"/>
                <a:gd name="T29" fmla="*/ 120 h 213"/>
                <a:gd name="T30" fmla="*/ 90 w 115"/>
                <a:gd name="T31" fmla="*/ 1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213">
                  <a:moveTo>
                    <a:pt x="90" y="107"/>
                  </a:moveTo>
                  <a:cubicBezTo>
                    <a:pt x="90" y="107"/>
                    <a:pt x="81" y="49"/>
                    <a:pt x="55" y="24"/>
                  </a:cubicBezTo>
                  <a:cubicBezTo>
                    <a:pt x="30" y="0"/>
                    <a:pt x="14" y="20"/>
                    <a:pt x="20" y="32"/>
                  </a:cubicBezTo>
                  <a:cubicBezTo>
                    <a:pt x="27" y="43"/>
                    <a:pt x="49" y="88"/>
                    <a:pt x="49" y="88"/>
                  </a:cubicBezTo>
                  <a:cubicBezTo>
                    <a:pt x="49" y="88"/>
                    <a:pt x="10" y="109"/>
                    <a:pt x="5" y="124"/>
                  </a:cubicBezTo>
                  <a:cubicBezTo>
                    <a:pt x="0" y="140"/>
                    <a:pt x="7" y="149"/>
                    <a:pt x="7" y="153"/>
                  </a:cubicBezTo>
                  <a:cubicBezTo>
                    <a:pt x="7" y="157"/>
                    <a:pt x="2" y="160"/>
                    <a:pt x="10" y="171"/>
                  </a:cubicBezTo>
                  <a:cubicBezTo>
                    <a:pt x="18" y="183"/>
                    <a:pt x="26" y="186"/>
                    <a:pt x="26" y="190"/>
                  </a:cubicBezTo>
                  <a:cubicBezTo>
                    <a:pt x="26" y="193"/>
                    <a:pt x="30" y="201"/>
                    <a:pt x="35" y="202"/>
                  </a:cubicBezTo>
                  <a:cubicBezTo>
                    <a:pt x="39" y="204"/>
                    <a:pt x="41" y="206"/>
                    <a:pt x="41" y="206"/>
                  </a:cubicBezTo>
                  <a:cubicBezTo>
                    <a:pt x="41" y="206"/>
                    <a:pt x="42" y="211"/>
                    <a:pt x="55" y="212"/>
                  </a:cubicBezTo>
                  <a:cubicBezTo>
                    <a:pt x="68" y="213"/>
                    <a:pt x="79" y="207"/>
                    <a:pt x="94" y="193"/>
                  </a:cubicBezTo>
                  <a:cubicBezTo>
                    <a:pt x="108" y="178"/>
                    <a:pt x="113" y="173"/>
                    <a:pt x="114" y="165"/>
                  </a:cubicBezTo>
                  <a:cubicBezTo>
                    <a:pt x="115" y="158"/>
                    <a:pt x="110" y="150"/>
                    <a:pt x="106" y="147"/>
                  </a:cubicBezTo>
                  <a:cubicBezTo>
                    <a:pt x="102" y="144"/>
                    <a:pt x="102" y="134"/>
                    <a:pt x="96" y="120"/>
                  </a:cubicBezTo>
                  <a:cubicBezTo>
                    <a:pt x="90" y="107"/>
                    <a:pt x="90" y="107"/>
                    <a:pt x="90" y="107"/>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3" name="îşľíḓé">
              <a:extLst>
                <a:ext uri="{FF2B5EF4-FFF2-40B4-BE49-F238E27FC236}">
                  <a16:creationId xmlns:a16="http://schemas.microsoft.com/office/drawing/2014/main" id="{80FC7EB4-2C50-80A8-50F4-A905DACA1CE5}"/>
                </a:ext>
              </a:extLst>
            </p:cNvPr>
            <p:cNvSpPr/>
            <p:nvPr/>
          </p:nvSpPr>
          <p:spPr bwMode="auto">
            <a:xfrm>
              <a:off x="5386452" y="3367302"/>
              <a:ext cx="147398" cy="181895"/>
            </a:xfrm>
            <a:custGeom>
              <a:avLst/>
              <a:gdLst>
                <a:gd name="T0" fmla="*/ 1 w 46"/>
                <a:gd name="T1" fmla="*/ 57 h 57"/>
                <a:gd name="T2" fmla="*/ 0 w 46"/>
                <a:gd name="T3" fmla="*/ 55 h 57"/>
                <a:gd name="T4" fmla="*/ 42 w 46"/>
                <a:gd name="T5" fmla="*/ 19 h 57"/>
                <a:gd name="T6" fmla="*/ 43 w 46"/>
                <a:gd name="T7" fmla="*/ 13 h 57"/>
                <a:gd name="T8" fmla="*/ 20 w 46"/>
                <a:gd name="T9" fmla="*/ 2 h 57"/>
                <a:gd name="T10" fmla="*/ 20 w 46"/>
                <a:gd name="T11" fmla="*/ 0 h 57"/>
                <a:gd name="T12" fmla="*/ 45 w 46"/>
                <a:gd name="T13" fmla="*/ 13 h 57"/>
                <a:gd name="T14" fmla="*/ 43 w 46"/>
                <a:gd name="T15" fmla="*/ 20 h 57"/>
                <a:gd name="T16" fmla="*/ 1 w 46"/>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7">
                  <a:moveTo>
                    <a:pt x="1" y="57"/>
                  </a:moveTo>
                  <a:cubicBezTo>
                    <a:pt x="0" y="55"/>
                    <a:pt x="0" y="55"/>
                    <a:pt x="0" y="55"/>
                  </a:cubicBezTo>
                  <a:cubicBezTo>
                    <a:pt x="1" y="55"/>
                    <a:pt x="33" y="32"/>
                    <a:pt x="42" y="19"/>
                  </a:cubicBezTo>
                  <a:cubicBezTo>
                    <a:pt x="43" y="16"/>
                    <a:pt x="44" y="15"/>
                    <a:pt x="43" y="13"/>
                  </a:cubicBezTo>
                  <a:cubicBezTo>
                    <a:pt x="42" y="3"/>
                    <a:pt x="20" y="2"/>
                    <a:pt x="20" y="2"/>
                  </a:cubicBezTo>
                  <a:cubicBezTo>
                    <a:pt x="20" y="0"/>
                    <a:pt x="20" y="0"/>
                    <a:pt x="20" y="0"/>
                  </a:cubicBezTo>
                  <a:cubicBezTo>
                    <a:pt x="21" y="0"/>
                    <a:pt x="43" y="2"/>
                    <a:pt x="45" y="13"/>
                  </a:cubicBezTo>
                  <a:cubicBezTo>
                    <a:pt x="46" y="15"/>
                    <a:pt x="45" y="17"/>
                    <a:pt x="43" y="20"/>
                  </a:cubicBezTo>
                  <a:cubicBezTo>
                    <a:pt x="35" y="33"/>
                    <a:pt x="3" y="56"/>
                    <a:pt x="1" y="57"/>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4" name="ïšľíḑê">
              <a:extLst>
                <a:ext uri="{FF2B5EF4-FFF2-40B4-BE49-F238E27FC236}">
                  <a16:creationId xmlns:a16="http://schemas.microsoft.com/office/drawing/2014/main" id="{CD403863-6C75-4961-865C-C1698275B7D6}"/>
                </a:ext>
              </a:extLst>
            </p:cNvPr>
            <p:cNvSpPr/>
            <p:nvPr/>
          </p:nvSpPr>
          <p:spPr bwMode="auto">
            <a:xfrm>
              <a:off x="5453878" y="3437864"/>
              <a:ext cx="128581" cy="175623"/>
            </a:xfrm>
            <a:custGeom>
              <a:avLst/>
              <a:gdLst>
                <a:gd name="T0" fmla="*/ 1 w 40"/>
                <a:gd name="T1" fmla="*/ 55 h 55"/>
                <a:gd name="T2" fmla="*/ 0 w 40"/>
                <a:gd name="T3" fmla="*/ 54 h 55"/>
                <a:gd name="T4" fmla="*/ 4 w 40"/>
                <a:gd name="T5" fmla="*/ 51 h 55"/>
                <a:gd name="T6" fmla="*/ 36 w 40"/>
                <a:gd name="T7" fmla="*/ 22 h 55"/>
                <a:gd name="T8" fmla="*/ 28 w 40"/>
                <a:gd name="T9" fmla="*/ 5 h 55"/>
                <a:gd name="T10" fmla="*/ 18 w 40"/>
                <a:gd name="T11" fmla="*/ 2 h 55"/>
                <a:gd name="T12" fmla="*/ 18 w 40"/>
                <a:gd name="T13" fmla="*/ 0 h 55"/>
                <a:gd name="T14" fmla="*/ 28 w 40"/>
                <a:gd name="T15" fmla="*/ 3 h 55"/>
                <a:gd name="T16" fmla="*/ 38 w 40"/>
                <a:gd name="T17" fmla="*/ 23 h 55"/>
                <a:gd name="T18" fmla="*/ 5 w 40"/>
                <a:gd name="T19" fmla="*/ 53 h 55"/>
                <a:gd name="T20" fmla="*/ 1 w 40"/>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5">
                  <a:moveTo>
                    <a:pt x="1" y="55"/>
                  </a:moveTo>
                  <a:cubicBezTo>
                    <a:pt x="0" y="54"/>
                    <a:pt x="0" y="54"/>
                    <a:pt x="0" y="54"/>
                  </a:cubicBezTo>
                  <a:cubicBezTo>
                    <a:pt x="0" y="54"/>
                    <a:pt x="1" y="53"/>
                    <a:pt x="4" y="51"/>
                  </a:cubicBezTo>
                  <a:cubicBezTo>
                    <a:pt x="12" y="45"/>
                    <a:pt x="35" y="30"/>
                    <a:pt x="36" y="22"/>
                  </a:cubicBezTo>
                  <a:cubicBezTo>
                    <a:pt x="38" y="14"/>
                    <a:pt x="35" y="8"/>
                    <a:pt x="28" y="5"/>
                  </a:cubicBezTo>
                  <a:cubicBezTo>
                    <a:pt x="21" y="2"/>
                    <a:pt x="18" y="2"/>
                    <a:pt x="18" y="2"/>
                  </a:cubicBezTo>
                  <a:cubicBezTo>
                    <a:pt x="18" y="0"/>
                    <a:pt x="18" y="0"/>
                    <a:pt x="18" y="0"/>
                  </a:cubicBezTo>
                  <a:cubicBezTo>
                    <a:pt x="19" y="0"/>
                    <a:pt x="21" y="0"/>
                    <a:pt x="28" y="3"/>
                  </a:cubicBezTo>
                  <a:cubicBezTo>
                    <a:pt x="36" y="6"/>
                    <a:pt x="40" y="13"/>
                    <a:pt x="38" y="23"/>
                  </a:cubicBezTo>
                  <a:cubicBezTo>
                    <a:pt x="37" y="30"/>
                    <a:pt x="20" y="43"/>
                    <a:pt x="5" y="53"/>
                  </a:cubicBezTo>
                  <a:cubicBezTo>
                    <a:pt x="3" y="54"/>
                    <a:pt x="2" y="55"/>
                    <a:pt x="1" y="55"/>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5" name="iSľíḑê">
              <a:extLst>
                <a:ext uri="{FF2B5EF4-FFF2-40B4-BE49-F238E27FC236}">
                  <a16:creationId xmlns:a16="http://schemas.microsoft.com/office/drawing/2014/main" id="{48BB046B-7FF0-D64A-57B6-BFB67020FACE}"/>
                </a:ext>
              </a:extLst>
            </p:cNvPr>
            <p:cNvSpPr/>
            <p:nvPr/>
          </p:nvSpPr>
          <p:spPr bwMode="auto">
            <a:xfrm>
              <a:off x="5518169" y="3517836"/>
              <a:ext cx="98788" cy="161510"/>
            </a:xfrm>
            <a:custGeom>
              <a:avLst/>
              <a:gdLst>
                <a:gd name="T0" fmla="*/ 1 w 31"/>
                <a:gd name="T1" fmla="*/ 51 h 51"/>
                <a:gd name="T2" fmla="*/ 0 w 31"/>
                <a:gd name="T3" fmla="*/ 50 h 51"/>
                <a:gd name="T4" fmla="*/ 27 w 31"/>
                <a:gd name="T5" fmla="*/ 21 h 51"/>
                <a:gd name="T6" fmla="*/ 22 w 31"/>
                <a:gd name="T7" fmla="*/ 7 h 51"/>
                <a:gd name="T8" fmla="*/ 15 w 31"/>
                <a:gd name="T9" fmla="*/ 2 h 51"/>
                <a:gd name="T10" fmla="*/ 16 w 31"/>
                <a:gd name="T11" fmla="*/ 0 h 51"/>
                <a:gd name="T12" fmla="*/ 23 w 31"/>
                <a:gd name="T13" fmla="*/ 5 h 51"/>
                <a:gd name="T14" fmla="*/ 28 w 31"/>
                <a:gd name="T15" fmla="*/ 22 h 51"/>
                <a:gd name="T16" fmla="*/ 1 w 3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1" y="51"/>
                  </a:moveTo>
                  <a:cubicBezTo>
                    <a:pt x="0" y="50"/>
                    <a:pt x="0" y="50"/>
                    <a:pt x="0" y="50"/>
                  </a:cubicBezTo>
                  <a:cubicBezTo>
                    <a:pt x="7" y="43"/>
                    <a:pt x="25" y="26"/>
                    <a:pt x="27" y="21"/>
                  </a:cubicBezTo>
                  <a:cubicBezTo>
                    <a:pt x="29" y="15"/>
                    <a:pt x="29" y="11"/>
                    <a:pt x="22" y="7"/>
                  </a:cubicBezTo>
                  <a:cubicBezTo>
                    <a:pt x="15" y="2"/>
                    <a:pt x="15" y="2"/>
                    <a:pt x="15" y="2"/>
                  </a:cubicBezTo>
                  <a:cubicBezTo>
                    <a:pt x="16" y="0"/>
                    <a:pt x="16" y="0"/>
                    <a:pt x="16" y="0"/>
                  </a:cubicBezTo>
                  <a:cubicBezTo>
                    <a:pt x="23" y="5"/>
                    <a:pt x="23" y="5"/>
                    <a:pt x="23" y="5"/>
                  </a:cubicBezTo>
                  <a:cubicBezTo>
                    <a:pt x="31" y="10"/>
                    <a:pt x="31" y="15"/>
                    <a:pt x="28" y="22"/>
                  </a:cubicBezTo>
                  <a:cubicBezTo>
                    <a:pt x="26" y="28"/>
                    <a:pt x="2" y="50"/>
                    <a:pt x="1" y="5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6" name="iṧľîďe">
              <a:extLst>
                <a:ext uri="{FF2B5EF4-FFF2-40B4-BE49-F238E27FC236}">
                  <a16:creationId xmlns:a16="http://schemas.microsoft.com/office/drawing/2014/main" id="{4415B425-CC48-9CB7-13B2-6F0E2CD9099C}"/>
                </a:ext>
              </a:extLst>
            </p:cNvPr>
            <p:cNvSpPr/>
            <p:nvPr/>
          </p:nvSpPr>
          <p:spPr bwMode="auto">
            <a:xfrm>
              <a:off x="5607548" y="3549197"/>
              <a:ext cx="61155" cy="89379"/>
            </a:xfrm>
            <a:custGeom>
              <a:avLst/>
              <a:gdLst>
                <a:gd name="T0" fmla="*/ 15 w 19"/>
                <a:gd name="T1" fmla="*/ 28 h 28"/>
                <a:gd name="T2" fmla="*/ 13 w 19"/>
                <a:gd name="T3" fmla="*/ 28 h 28"/>
                <a:gd name="T4" fmla="*/ 11 w 19"/>
                <a:gd name="T5" fmla="*/ 6 h 28"/>
                <a:gd name="T6" fmla="*/ 1 w 19"/>
                <a:gd name="T7" fmla="*/ 3 h 28"/>
                <a:gd name="T8" fmla="*/ 0 w 19"/>
                <a:gd name="T9" fmla="*/ 1 h 28"/>
                <a:gd name="T10" fmla="*/ 12 w 19"/>
                <a:gd name="T11" fmla="*/ 4 h 28"/>
                <a:gd name="T12" fmla="*/ 15 w 1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9" h="28">
                  <a:moveTo>
                    <a:pt x="15" y="28"/>
                  </a:moveTo>
                  <a:cubicBezTo>
                    <a:pt x="13" y="28"/>
                    <a:pt x="13" y="28"/>
                    <a:pt x="13" y="28"/>
                  </a:cubicBezTo>
                  <a:cubicBezTo>
                    <a:pt x="17" y="19"/>
                    <a:pt x="15" y="10"/>
                    <a:pt x="11" y="6"/>
                  </a:cubicBezTo>
                  <a:cubicBezTo>
                    <a:pt x="8" y="3"/>
                    <a:pt x="4" y="2"/>
                    <a:pt x="1" y="3"/>
                  </a:cubicBezTo>
                  <a:cubicBezTo>
                    <a:pt x="0" y="1"/>
                    <a:pt x="0" y="1"/>
                    <a:pt x="0" y="1"/>
                  </a:cubicBezTo>
                  <a:cubicBezTo>
                    <a:pt x="4" y="0"/>
                    <a:pt x="9" y="1"/>
                    <a:pt x="12" y="4"/>
                  </a:cubicBezTo>
                  <a:cubicBezTo>
                    <a:pt x="17" y="9"/>
                    <a:pt x="19" y="18"/>
                    <a:pt x="15" y="28"/>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grpSp>
      <p:sp>
        <p:nvSpPr>
          <p:cNvPr id="487" name="椭圆 486">
            <a:extLst>
              <a:ext uri="{FF2B5EF4-FFF2-40B4-BE49-F238E27FC236}">
                <a16:creationId xmlns:a16="http://schemas.microsoft.com/office/drawing/2014/main" id="{797520EE-C3A5-C366-AF05-2B2AB0AFF8DA}"/>
              </a:ext>
            </a:extLst>
          </p:cNvPr>
          <p:cNvSpPr>
            <a:spLocks noChangeAspect="1"/>
          </p:cNvSpPr>
          <p:nvPr/>
        </p:nvSpPr>
        <p:spPr>
          <a:xfrm>
            <a:off x="4778661" y="6430141"/>
            <a:ext cx="174867" cy="177835"/>
          </a:xfrm>
          <a:prstGeom prst="ellipse">
            <a:avLst/>
          </a:prstGeom>
          <a:solidFill>
            <a:srgbClr val="FF6600"/>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8" name="椭圆 487">
            <a:extLst>
              <a:ext uri="{FF2B5EF4-FFF2-40B4-BE49-F238E27FC236}">
                <a16:creationId xmlns:a16="http://schemas.microsoft.com/office/drawing/2014/main" id="{FE3FC3A5-A87C-DEB8-5E7A-C207060493C8}"/>
              </a:ext>
            </a:extLst>
          </p:cNvPr>
          <p:cNvSpPr>
            <a:spLocks noChangeAspect="1"/>
          </p:cNvSpPr>
          <p:nvPr/>
        </p:nvSpPr>
        <p:spPr>
          <a:xfrm>
            <a:off x="7094139" y="4789548"/>
            <a:ext cx="174867" cy="177835"/>
          </a:xfrm>
          <a:prstGeom prst="ellipse">
            <a:avLst/>
          </a:prstGeom>
          <a:solidFill>
            <a:srgbClr val="FF6600"/>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9" name="椭圆 488">
            <a:extLst>
              <a:ext uri="{FF2B5EF4-FFF2-40B4-BE49-F238E27FC236}">
                <a16:creationId xmlns:a16="http://schemas.microsoft.com/office/drawing/2014/main" id="{173AC2F0-D3A2-CA27-F4AC-29E96553FB73}"/>
              </a:ext>
            </a:extLst>
          </p:cNvPr>
          <p:cNvSpPr>
            <a:spLocks noChangeAspect="1"/>
          </p:cNvSpPr>
          <p:nvPr/>
        </p:nvSpPr>
        <p:spPr>
          <a:xfrm>
            <a:off x="6122963" y="2219445"/>
            <a:ext cx="174867" cy="177835"/>
          </a:xfrm>
          <a:prstGeom prst="ellipse">
            <a:avLst/>
          </a:prstGeom>
          <a:solidFill>
            <a:srgbClr val="FF6600"/>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90" name="平行四边形 1167">
            <a:extLst>
              <a:ext uri="{FF2B5EF4-FFF2-40B4-BE49-F238E27FC236}">
                <a16:creationId xmlns:a16="http://schemas.microsoft.com/office/drawing/2014/main" id="{4C9160BA-C3AC-673A-2842-D5AE5563D9B9}"/>
              </a:ext>
            </a:extLst>
          </p:cNvPr>
          <p:cNvSpPr/>
          <p:nvPr/>
        </p:nvSpPr>
        <p:spPr>
          <a:xfrm rot="431519">
            <a:off x="3933105" y="3835833"/>
            <a:ext cx="1466497" cy="587729"/>
          </a:xfrm>
          <a:custGeom>
            <a:avLst/>
            <a:gdLst>
              <a:gd name="connsiteX0" fmla="*/ 0 w 1443339"/>
              <a:gd name="connsiteY0" fmla="*/ 588647 h 588647"/>
              <a:gd name="connsiteX1" fmla="*/ 461105 w 1443339"/>
              <a:gd name="connsiteY1" fmla="*/ 0 h 588647"/>
              <a:gd name="connsiteX2" fmla="*/ 1443339 w 1443339"/>
              <a:gd name="connsiteY2" fmla="*/ 0 h 588647"/>
              <a:gd name="connsiteX3" fmla="*/ 982234 w 1443339"/>
              <a:gd name="connsiteY3" fmla="*/ 588647 h 588647"/>
              <a:gd name="connsiteX4" fmla="*/ 0 w 1443339"/>
              <a:gd name="connsiteY4" fmla="*/ 588647 h 588647"/>
              <a:gd name="connsiteX0" fmla="*/ 0 w 1466497"/>
              <a:gd name="connsiteY0" fmla="*/ 588647 h 588647"/>
              <a:gd name="connsiteX1" fmla="*/ 461105 w 1466497"/>
              <a:gd name="connsiteY1" fmla="*/ 0 h 588647"/>
              <a:gd name="connsiteX2" fmla="*/ 1466497 w 1466497"/>
              <a:gd name="connsiteY2" fmla="*/ 918 h 588647"/>
              <a:gd name="connsiteX3" fmla="*/ 982234 w 1466497"/>
              <a:gd name="connsiteY3" fmla="*/ 588647 h 588647"/>
              <a:gd name="connsiteX4" fmla="*/ 0 w 1466497"/>
              <a:gd name="connsiteY4" fmla="*/ 588647 h 588647"/>
              <a:gd name="connsiteX0" fmla="*/ 0 w 1466497"/>
              <a:gd name="connsiteY0" fmla="*/ 587729 h 587729"/>
              <a:gd name="connsiteX1" fmla="*/ 497510 w 1466497"/>
              <a:gd name="connsiteY1" fmla="*/ 13689 h 587729"/>
              <a:gd name="connsiteX2" fmla="*/ 1466497 w 1466497"/>
              <a:gd name="connsiteY2" fmla="*/ 0 h 587729"/>
              <a:gd name="connsiteX3" fmla="*/ 982234 w 1466497"/>
              <a:gd name="connsiteY3" fmla="*/ 587729 h 587729"/>
              <a:gd name="connsiteX4" fmla="*/ 0 w 1466497"/>
              <a:gd name="connsiteY4" fmla="*/ 587729 h 587729"/>
              <a:gd name="connsiteX0" fmla="*/ 0 w 1466497"/>
              <a:gd name="connsiteY0" fmla="*/ 587729 h 587729"/>
              <a:gd name="connsiteX1" fmla="*/ 478610 w 1466497"/>
              <a:gd name="connsiteY1" fmla="*/ 16074 h 587729"/>
              <a:gd name="connsiteX2" fmla="*/ 1466497 w 1466497"/>
              <a:gd name="connsiteY2" fmla="*/ 0 h 587729"/>
              <a:gd name="connsiteX3" fmla="*/ 982234 w 1466497"/>
              <a:gd name="connsiteY3" fmla="*/ 587729 h 587729"/>
              <a:gd name="connsiteX4" fmla="*/ 0 w 1466497"/>
              <a:gd name="connsiteY4" fmla="*/ 587729 h 58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497" h="587729">
                <a:moveTo>
                  <a:pt x="0" y="587729"/>
                </a:moveTo>
                <a:lnTo>
                  <a:pt x="478610" y="16074"/>
                </a:lnTo>
                <a:lnTo>
                  <a:pt x="1466497" y="0"/>
                </a:lnTo>
                <a:lnTo>
                  <a:pt x="982234" y="587729"/>
                </a:lnTo>
                <a:lnTo>
                  <a:pt x="0" y="587729"/>
                </a:lnTo>
                <a:close/>
              </a:path>
            </a:pathLst>
          </a:cu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91" name="8557421e-9713-438f-9fa3-c74a4b4d50a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D2F96348-C99F-D0A2-D8F9-E8E48F1F0405}"/>
              </a:ext>
            </a:extLst>
          </p:cNvPr>
          <p:cNvGrpSpPr>
            <a:grpSpLocks noChangeAspect="1"/>
          </p:cNvGrpSpPr>
          <p:nvPr>
            <p:custDataLst>
              <p:tags r:id="rId2"/>
            </p:custDataLst>
          </p:nvPr>
        </p:nvGrpSpPr>
        <p:grpSpPr>
          <a:xfrm>
            <a:off x="4367801" y="2822353"/>
            <a:ext cx="634923" cy="1295711"/>
            <a:chOff x="5075976" y="1501309"/>
            <a:chExt cx="2040048" cy="4163202"/>
          </a:xfrm>
        </p:grpSpPr>
        <p:sp>
          <p:nvSpPr>
            <p:cNvPr id="492" name="iŝľíḍe">
              <a:extLst>
                <a:ext uri="{FF2B5EF4-FFF2-40B4-BE49-F238E27FC236}">
                  <a16:creationId xmlns:a16="http://schemas.microsoft.com/office/drawing/2014/main" id="{A51C8F23-951A-C937-4768-7C8BA49C8005}"/>
                </a:ext>
              </a:extLst>
            </p:cNvPr>
            <p:cNvSpPr/>
            <p:nvPr/>
          </p:nvSpPr>
          <p:spPr bwMode="auto">
            <a:xfrm>
              <a:off x="5540122" y="3481770"/>
              <a:ext cx="765214" cy="1012968"/>
            </a:xfrm>
            <a:custGeom>
              <a:avLst/>
              <a:gdLst>
                <a:gd name="T0" fmla="*/ 29 w 239"/>
                <a:gd name="T1" fmla="*/ 113 h 317"/>
                <a:gd name="T2" fmla="*/ 13 w 239"/>
                <a:gd name="T3" fmla="*/ 235 h 317"/>
                <a:gd name="T4" fmla="*/ 15 w 239"/>
                <a:gd name="T5" fmla="*/ 301 h 317"/>
                <a:gd name="T6" fmla="*/ 160 w 239"/>
                <a:gd name="T7" fmla="*/ 298 h 317"/>
                <a:gd name="T8" fmla="*/ 232 w 239"/>
                <a:gd name="T9" fmla="*/ 170 h 317"/>
                <a:gd name="T10" fmla="*/ 154 w 239"/>
                <a:gd name="T11" fmla="*/ 26 h 317"/>
                <a:gd name="T12" fmla="*/ 80 w 239"/>
                <a:gd name="T13" fmla="*/ 24 h 317"/>
                <a:gd name="T14" fmla="*/ 29 w 239"/>
                <a:gd name="T15" fmla="*/ 113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317">
                  <a:moveTo>
                    <a:pt x="29" y="113"/>
                  </a:moveTo>
                  <a:cubicBezTo>
                    <a:pt x="23" y="126"/>
                    <a:pt x="26" y="200"/>
                    <a:pt x="13" y="235"/>
                  </a:cubicBezTo>
                  <a:cubicBezTo>
                    <a:pt x="1" y="269"/>
                    <a:pt x="0" y="292"/>
                    <a:pt x="15" y="301"/>
                  </a:cubicBezTo>
                  <a:cubicBezTo>
                    <a:pt x="31" y="310"/>
                    <a:pt x="113" y="317"/>
                    <a:pt x="160" y="298"/>
                  </a:cubicBezTo>
                  <a:cubicBezTo>
                    <a:pt x="207" y="280"/>
                    <a:pt x="239" y="210"/>
                    <a:pt x="232" y="170"/>
                  </a:cubicBezTo>
                  <a:cubicBezTo>
                    <a:pt x="225" y="130"/>
                    <a:pt x="179" y="41"/>
                    <a:pt x="154" y="26"/>
                  </a:cubicBezTo>
                  <a:cubicBezTo>
                    <a:pt x="128" y="11"/>
                    <a:pt x="92" y="0"/>
                    <a:pt x="80" y="24"/>
                  </a:cubicBezTo>
                  <a:cubicBezTo>
                    <a:pt x="68" y="48"/>
                    <a:pt x="29" y="113"/>
                    <a:pt x="29" y="11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3" name="ïś1iḓè">
              <a:extLst>
                <a:ext uri="{FF2B5EF4-FFF2-40B4-BE49-F238E27FC236}">
                  <a16:creationId xmlns:a16="http://schemas.microsoft.com/office/drawing/2014/main" id="{66B8FCD3-F0F8-1E1F-1508-8968FFD0D3BE}"/>
                </a:ext>
              </a:extLst>
            </p:cNvPr>
            <p:cNvSpPr/>
            <p:nvPr/>
          </p:nvSpPr>
          <p:spPr bwMode="auto">
            <a:xfrm>
              <a:off x="5546394" y="3414344"/>
              <a:ext cx="426513" cy="694651"/>
            </a:xfrm>
            <a:custGeom>
              <a:avLst/>
              <a:gdLst>
                <a:gd name="T0" fmla="*/ 133 w 133"/>
                <a:gd name="T1" fmla="*/ 11 h 217"/>
                <a:gd name="T2" fmla="*/ 66 w 133"/>
                <a:gd name="T3" fmla="*/ 30 h 217"/>
                <a:gd name="T4" fmla="*/ 0 w 133"/>
                <a:gd name="T5" fmla="*/ 176 h 217"/>
                <a:gd name="T6" fmla="*/ 18 w 133"/>
                <a:gd name="T7" fmla="*/ 201 h 217"/>
                <a:gd name="T8" fmla="*/ 43 w 133"/>
                <a:gd name="T9" fmla="*/ 130 h 217"/>
                <a:gd name="T10" fmla="*/ 102 w 133"/>
                <a:gd name="T11" fmla="*/ 50 h 217"/>
                <a:gd name="T12" fmla="*/ 133 w 133"/>
                <a:gd name="T13" fmla="*/ 11 h 217"/>
              </a:gdLst>
              <a:ahLst/>
              <a:cxnLst>
                <a:cxn ang="0">
                  <a:pos x="T0" y="T1"/>
                </a:cxn>
                <a:cxn ang="0">
                  <a:pos x="T2" y="T3"/>
                </a:cxn>
                <a:cxn ang="0">
                  <a:pos x="T4" y="T5"/>
                </a:cxn>
                <a:cxn ang="0">
                  <a:pos x="T6" y="T7"/>
                </a:cxn>
                <a:cxn ang="0">
                  <a:pos x="T8" y="T9"/>
                </a:cxn>
                <a:cxn ang="0">
                  <a:pos x="T10" y="T11"/>
                </a:cxn>
                <a:cxn ang="0">
                  <a:pos x="T12" y="T13"/>
                </a:cxn>
              </a:cxnLst>
              <a:rect l="0" t="0" r="r" b="b"/>
              <a:pathLst>
                <a:path w="133" h="217">
                  <a:moveTo>
                    <a:pt x="133" y="11"/>
                  </a:moveTo>
                  <a:cubicBezTo>
                    <a:pt x="119" y="0"/>
                    <a:pt x="97" y="1"/>
                    <a:pt x="66" y="30"/>
                  </a:cubicBezTo>
                  <a:cubicBezTo>
                    <a:pt x="35" y="60"/>
                    <a:pt x="0" y="149"/>
                    <a:pt x="0" y="176"/>
                  </a:cubicBezTo>
                  <a:cubicBezTo>
                    <a:pt x="1" y="204"/>
                    <a:pt x="12" y="217"/>
                    <a:pt x="18" y="201"/>
                  </a:cubicBezTo>
                  <a:cubicBezTo>
                    <a:pt x="23" y="185"/>
                    <a:pt x="31" y="146"/>
                    <a:pt x="43" y="130"/>
                  </a:cubicBezTo>
                  <a:cubicBezTo>
                    <a:pt x="56" y="114"/>
                    <a:pt x="73" y="53"/>
                    <a:pt x="102" y="50"/>
                  </a:cubicBezTo>
                  <a:cubicBezTo>
                    <a:pt x="130" y="46"/>
                    <a:pt x="133" y="11"/>
                    <a:pt x="133" y="11"/>
                  </a:cubicBezTo>
                  <a:close/>
                </a:path>
              </a:pathLst>
            </a:custGeom>
            <a:solidFill>
              <a:srgbClr val="806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4" name="ïşliḍe">
              <a:extLst>
                <a:ext uri="{FF2B5EF4-FFF2-40B4-BE49-F238E27FC236}">
                  <a16:creationId xmlns:a16="http://schemas.microsoft.com/office/drawing/2014/main" id="{E781E9FB-4007-8C95-A4E3-CAE3FC26F243}"/>
                </a:ext>
              </a:extLst>
            </p:cNvPr>
            <p:cNvSpPr/>
            <p:nvPr/>
          </p:nvSpPr>
          <p:spPr bwMode="auto">
            <a:xfrm>
              <a:off x="5674975" y="4032160"/>
              <a:ext cx="1081962" cy="1408119"/>
            </a:xfrm>
            <a:custGeom>
              <a:avLst/>
              <a:gdLst>
                <a:gd name="T0" fmla="*/ 51 w 338"/>
                <a:gd name="T1" fmla="*/ 0 h 441"/>
                <a:gd name="T2" fmla="*/ 0 w 338"/>
                <a:gd name="T3" fmla="*/ 422 h 441"/>
                <a:gd name="T4" fmla="*/ 83 w 338"/>
                <a:gd name="T5" fmla="*/ 415 h 441"/>
                <a:gd name="T6" fmla="*/ 168 w 338"/>
                <a:gd name="T7" fmla="*/ 186 h 441"/>
                <a:gd name="T8" fmla="*/ 262 w 338"/>
                <a:gd name="T9" fmla="*/ 430 h 441"/>
                <a:gd name="T10" fmla="*/ 338 w 338"/>
                <a:gd name="T11" fmla="*/ 415 h 441"/>
                <a:gd name="T12" fmla="*/ 286 w 338"/>
                <a:gd name="T13" fmla="*/ 0 h 441"/>
                <a:gd name="T14" fmla="*/ 168 w 338"/>
                <a:gd name="T15" fmla="*/ 6 h 441"/>
                <a:gd name="T16" fmla="*/ 51 w 338"/>
                <a:gd name="T1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441">
                  <a:moveTo>
                    <a:pt x="51" y="0"/>
                  </a:moveTo>
                  <a:cubicBezTo>
                    <a:pt x="30" y="55"/>
                    <a:pt x="3" y="347"/>
                    <a:pt x="0" y="422"/>
                  </a:cubicBezTo>
                  <a:cubicBezTo>
                    <a:pt x="0" y="422"/>
                    <a:pt x="83" y="426"/>
                    <a:pt x="83" y="415"/>
                  </a:cubicBezTo>
                  <a:cubicBezTo>
                    <a:pt x="83" y="404"/>
                    <a:pt x="158" y="226"/>
                    <a:pt x="168" y="186"/>
                  </a:cubicBezTo>
                  <a:cubicBezTo>
                    <a:pt x="178" y="226"/>
                    <a:pt x="262" y="419"/>
                    <a:pt x="262" y="430"/>
                  </a:cubicBezTo>
                  <a:cubicBezTo>
                    <a:pt x="262" y="441"/>
                    <a:pt x="338" y="415"/>
                    <a:pt x="338" y="415"/>
                  </a:cubicBezTo>
                  <a:cubicBezTo>
                    <a:pt x="335" y="341"/>
                    <a:pt x="306" y="55"/>
                    <a:pt x="286" y="0"/>
                  </a:cubicBezTo>
                  <a:cubicBezTo>
                    <a:pt x="168" y="6"/>
                    <a:pt x="168" y="6"/>
                    <a:pt x="168" y="6"/>
                  </a:cubicBezTo>
                  <a:lnTo>
                    <a:pt x="51"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5" name="ï$ļïḍê">
              <a:extLst>
                <a:ext uri="{FF2B5EF4-FFF2-40B4-BE49-F238E27FC236}">
                  <a16:creationId xmlns:a16="http://schemas.microsoft.com/office/drawing/2014/main" id="{FAB044E5-12F5-DE7C-BE45-56367F87E46B}"/>
                </a:ext>
              </a:extLst>
            </p:cNvPr>
            <p:cNvSpPr/>
            <p:nvPr/>
          </p:nvSpPr>
          <p:spPr bwMode="auto">
            <a:xfrm>
              <a:off x="5075976" y="2083059"/>
              <a:ext cx="1194863" cy="613111"/>
            </a:xfrm>
            <a:custGeom>
              <a:avLst/>
              <a:gdLst>
                <a:gd name="T0" fmla="*/ 212 w 373"/>
                <a:gd name="T1" fmla="*/ 0 h 192"/>
                <a:gd name="T2" fmla="*/ 33 w 373"/>
                <a:gd name="T3" fmla="*/ 138 h 192"/>
                <a:gd name="T4" fmla="*/ 120 w 373"/>
                <a:gd name="T5" fmla="*/ 192 h 192"/>
                <a:gd name="T6" fmla="*/ 297 w 373"/>
                <a:gd name="T7" fmla="*/ 154 h 192"/>
                <a:gd name="T8" fmla="*/ 363 w 373"/>
                <a:gd name="T9" fmla="*/ 44 h 192"/>
                <a:gd name="T10" fmla="*/ 212 w 373"/>
                <a:gd name="T11" fmla="*/ 0 h 192"/>
              </a:gdLst>
              <a:ahLst/>
              <a:cxnLst>
                <a:cxn ang="0">
                  <a:pos x="T0" y="T1"/>
                </a:cxn>
                <a:cxn ang="0">
                  <a:pos x="T2" y="T3"/>
                </a:cxn>
                <a:cxn ang="0">
                  <a:pos x="T4" y="T5"/>
                </a:cxn>
                <a:cxn ang="0">
                  <a:pos x="T6" y="T7"/>
                </a:cxn>
                <a:cxn ang="0">
                  <a:pos x="T8" y="T9"/>
                </a:cxn>
                <a:cxn ang="0">
                  <a:pos x="T10" y="T11"/>
                </a:cxn>
              </a:cxnLst>
              <a:rect l="0" t="0" r="r" b="b"/>
              <a:pathLst>
                <a:path w="373" h="192">
                  <a:moveTo>
                    <a:pt x="212" y="0"/>
                  </a:moveTo>
                  <a:cubicBezTo>
                    <a:pt x="214" y="9"/>
                    <a:pt x="51" y="113"/>
                    <a:pt x="33" y="138"/>
                  </a:cubicBezTo>
                  <a:cubicBezTo>
                    <a:pt x="0" y="183"/>
                    <a:pt x="46" y="192"/>
                    <a:pt x="120" y="192"/>
                  </a:cubicBezTo>
                  <a:cubicBezTo>
                    <a:pt x="194" y="192"/>
                    <a:pt x="284" y="165"/>
                    <a:pt x="297" y="154"/>
                  </a:cubicBezTo>
                  <a:cubicBezTo>
                    <a:pt x="310" y="142"/>
                    <a:pt x="373" y="47"/>
                    <a:pt x="363" y="44"/>
                  </a:cubicBezTo>
                  <a:cubicBezTo>
                    <a:pt x="353" y="42"/>
                    <a:pt x="212" y="0"/>
                    <a:pt x="212" y="0"/>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6" name="íṣḷíďe">
              <a:extLst>
                <a:ext uri="{FF2B5EF4-FFF2-40B4-BE49-F238E27FC236}">
                  <a16:creationId xmlns:a16="http://schemas.microsoft.com/office/drawing/2014/main" id="{495EAED1-45C9-87EB-0FF2-3A76C8E77E1A}"/>
                </a:ext>
              </a:extLst>
            </p:cNvPr>
            <p:cNvSpPr/>
            <p:nvPr/>
          </p:nvSpPr>
          <p:spPr bwMode="auto">
            <a:xfrm>
              <a:off x="5094793" y="2089331"/>
              <a:ext cx="1197999" cy="613111"/>
            </a:xfrm>
            <a:custGeom>
              <a:avLst/>
              <a:gdLst>
                <a:gd name="T0" fmla="*/ 212 w 374"/>
                <a:gd name="T1" fmla="*/ 0 h 192"/>
                <a:gd name="T2" fmla="*/ 33 w 374"/>
                <a:gd name="T3" fmla="*/ 138 h 192"/>
                <a:gd name="T4" fmla="*/ 121 w 374"/>
                <a:gd name="T5" fmla="*/ 192 h 192"/>
                <a:gd name="T6" fmla="*/ 297 w 374"/>
                <a:gd name="T7" fmla="*/ 154 h 192"/>
                <a:gd name="T8" fmla="*/ 364 w 374"/>
                <a:gd name="T9" fmla="*/ 45 h 192"/>
                <a:gd name="T10" fmla="*/ 212 w 374"/>
                <a:gd name="T11" fmla="*/ 0 h 192"/>
              </a:gdLst>
              <a:ahLst/>
              <a:cxnLst>
                <a:cxn ang="0">
                  <a:pos x="T0" y="T1"/>
                </a:cxn>
                <a:cxn ang="0">
                  <a:pos x="T2" y="T3"/>
                </a:cxn>
                <a:cxn ang="0">
                  <a:pos x="T4" y="T5"/>
                </a:cxn>
                <a:cxn ang="0">
                  <a:pos x="T6" y="T7"/>
                </a:cxn>
                <a:cxn ang="0">
                  <a:pos x="T8" y="T9"/>
                </a:cxn>
                <a:cxn ang="0">
                  <a:pos x="T10" y="T11"/>
                </a:cxn>
              </a:cxnLst>
              <a:rect l="0" t="0" r="r" b="b"/>
              <a:pathLst>
                <a:path w="374" h="192">
                  <a:moveTo>
                    <a:pt x="212" y="0"/>
                  </a:moveTo>
                  <a:cubicBezTo>
                    <a:pt x="214" y="9"/>
                    <a:pt x="52" y="113"/>
                    <a:pt x="33" y="138"/>
                  </a:cubicBezTo>
                  <a:cubicBezTo>
                    <a:pt x="0" y="183"/>
                    <a:pt x="47" y="192"/>
                    <a:pt x="121" y="192"/>
                  </a:cubicBezTo>
                  <a:cubicBezTo>
                    <a:pt x="194" y="192"/>
                    <a:pt x="284" y="166"/>
                    <a:pt x="297" y="154"/>
                  </a:cubicBezTo>
                  <a:cubicBezTo>
                    <a:pt x="310" y="142"/>
                    <a:pt x="374" y="47"/>
                    <a:pt x="364" y="45"/>
                  </a:cubicBezTo>
                  <a:cubicBezTo>
                    <a:pt x="354" y="42"/>
                    <a:pt x="212" y="0"/>
                    <a:pt x="212" y="0"/>
                  </a:cubicBezTo>
                  <a:close/>
                </a:path>
              </a:pathLst>
            </a:custGeom>
            <a:solidFill>
              <a:srgbClr val="594A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7" name="íṣ1iḑé">
              <a:extLst>
                <a:ext uri="{FF2B5EF4-FFF2-40B4-BE49-F238E27FC236}">
                  <a16:creationId xmlns:a16="http://schemas.microsoft.com/office/drawing/2014/main" id="{29577B67-3DB5-8916-7790-8BE1BB9B2CB0}"/>
                </a:ext>
              </a:extLst>
            </p:cNvPr>
            <p:cNvSpPr/>
            <p:nvPr/>
          </p:nvSpPr>
          <p:spPr bwMode="auto">
            <a:xfrm>
              <a:off x="6424509" y="5335218"/>
              <a:ext cx="377903" cy="261866"/>
            </a:xfrm>
            <a:custGeom>
              <a:avLst/>
              <a:gdLst>
                <a:gd name="T0" fmla="*/ 22 w 118"/>
                <a:gd name="T1" fmla="*/ 82 h 82"/>
                <a:gd name="T2" fmla="*/ 6 w 118"/>
                <a:gd name="T3" fmla="*/ 13 h 82"/>
                <a:gd name="T4" fmla="*/ 34 w 118"/>
                <a:gd name="T5" fmla="*/ 5 h 82"/>
                <a:gd name="T6" fmla="*/ 112 w 118"/>
                <a:gd name="T7" fmla="*/ 13 h 82"/>
                <a:gd name="T8" fmla="*/ 116 w 118"/>
                <a:gd name="T9" fmla="*/ 66 h 82"/>
                <a:gd name="T10" fmla="*/ 115 w 118"/>
                <a:gd name="T11" fmla="*/ 74 h 82"/>
                <a:gd name="T12" fmla="*/ 22 w 118"/>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118" h="82">
                  <a:moveTo>
                    <a:pt x="22" y="82"/>
                  </a:moveTo>
                  <a:cubicBezTo>
                    <a:pt x="18" y="72"/>
                    <a:pt x="0" y="21"/>
                    <a:pt x="6" y="13"/>
                  </a:cubicBezTo>
                  <a:cubicBezTo>
                    <a:pt x="12" y="5"/>
                    <a:pt x="30" y="6"/>
                    <a:pt x="34" y="5"/>
                  </a:cubicBezTo>
                  <a:cubicBezTo>
                    <a:pt x="72" y="3"/>
                    <a:pt x="100" y="0"/>
                    <a:pt x="112" y="13"/>
                  </a:cubicBezTo>
                  <a:cubicBezTo>
                    <a:pt x="117" y="18"/>
                    <a:pt x="114" y="62"/>
                    <a:pt x="116" y="66"/>
                  </a:cubicBezTo>
                  <a:cubicBezTo>
                    <a:pt x="118" y="70"/>
                    <a:pt x="117" y="75"/>
                    <a:pt x="115" y="74"/>
                  </a:cubicBezTo>
                  <a:cubicBezTo>
                    <a:pt x="112" y="73"/>
                    <a:pt x="22" y="82"/>
                    <a:pt x="22" y="82"/>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8" name="ïṩḷiḍé">
              <a:extLst>
                <a:ext uri="{FF2B5EF4-FFF2-40B4-BE49-F238E27FC236}">
                  <a16:creationId xmlns:a16="http://schemas.microsoft.com/office/drawing/2014/main" id="{B8F2E70E-66E0-838C-89BB-F4F49ED0AD2A}"/>
                </a:ext>
              </a:extLst>
            </p:cNvPr>
            <p:cNvSpPr/>
            <p:nvPr/>
          </p:nvSpPr>
          <p:spPr bwMode="auto">
            <a:xfrm>
              <a:off x="5623229" y="5335218"/>
              <a:ext cx="377903" cy="265002"/>
            </a:xfrm>
            <a:custGeom>
              <a:avLst/>
              <a:gdLst>
                <a:gd name="T0" fmla="*/ 97 w 118"/>
                <a:gd name="T1" fmla="*/ 83 h 83"/>
                <a:gd name="T2" fmla="*/ 112 w 118"/>
                <a:gd name="T3" fmla="*/ 13 h 83"/>
                <a:gd name="T4" fmla="*/ 85 w 118"/>
                <a:gd name="T5" fmla="*/ 6 h 83"/>
                <a:gd name="T6" fmla="*/ 6 w 118"/>
                <a:gd name="T7" fmla="*/ 13 h 83"/>
                <a:gd name="T8" fmla="*/ 2 w 118"/>
                <a:gd name="T9" fmla="*/ 66 h 83"/>
                <a:gd name="T10" fmla="*/ 4 w 118"/>
                <a:gd name="T11" fmla="*/ 74 h 83"/>
                <a:gd name="T12" fmla="*/ 97 w 1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18" h="83">
                  <a:moveTo>
                    <a:pt x="97" y="83"/>
                  </a:moveTo>
                  <a:cubicBezTo>
                    <a:pt x="100" y="72"/>
                    <a:pt x="118" y="22"/>
                    <a:pt x="112" y="13"/>
                  </a:cubicBezTo>
                  <a:cubicBezTo>
                    <a:pt x="107" y="5"/>
                    <a:pt x="88" y="6"/>
                    <a:pt x="85" y="6"/>
                  </a:cubicBezTo>
                  <a:cubicBezTo>
                    <a:pt x="46" y="3"/>
                    <a:pt x="18" y="0"/>
                    <a:pt x="6" y="13"/>
                  </a:cubicBezTo>
                  <a:cubicBezTo>
                    <a:pt x="1" y="18"/>
                    <a:pt x="5" y="62"/>
                    <a:pt x="2" y="66"/>
                  </a:cubicBezTo>
                  <a:cubicBezTo>
                    <a:pt x="0" y="70"/>
                    <a:pt x="1" y="75"/>
                    <a:pt x="4" y="74"/>
                  </a:cubicBezTo>
                  <a:cubicBezTo>
                    <a:pt x="6" y="73"/>
                    <a:pt x="97" y="83"/>
                    <a:pt x="97" y="83"/>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9" name="íṥḻiḋê">
              <a:extLst>
                <a:ext uri="{FF2B5EF4-FFF2-40B4-BE49-F238E27FC236}">
                  <a16:creationId xmlns:a16="http://schemas.microsoft.com/office/drawing/2014/main" id="{F237E18A-2DD5-68D9-3E66-728719FEC337}"/>
                </a:ext>
              </a:extLst>
            </p:cNvPr>
            <p:cNvSpPr/>
            <p:nvPr/>
          </p:nvSpPr>
          <p:spPr bwMode="auto">
            <a:xfrm>
              <a:off x="5684384" y="3034873"/>
              <a:ext cx="1031784" cy="1444184"/>
            </a:xfrm>
            <a:custGeom>
              <a:avLst/>
              <a:gdLst>
                <a:gd name="T0" fmla="*/ 162 w 322"/>
                <a:gd name="T1" fmla="*/ 9 h 452"/>
                <a:gd name="T2" fmla="*/ 161 w 322"/>
                <a:gd name="T3" fmla="*/ 9 h 452"/>
                <a:gd name="T4" fmla="*/ 160 w 322"/>
                <a:gd name="T5" fmla="*/ 9 h 452"/>
                <a:gd name="T6" fmla="*/ 99 w 322"/>
                <a:gd name="T7" fmla="*/ 6 h 452"/>
                <a:gd name="T8" fmla="*/ 91 w 322"/>
                <a:gd name="T9" fmla="*/ 2 h 452"/>
                <a:gd name="T10" fmla="*/ 0 w 322"/>
                <a:gd name="T11" fmla="*/ 33 h 452"/>
                <a:gd name="T12" fmla="*/ 12 w 322"/>
                <a:gd name="T13" fmla="*/ 382 h 452"/>
                <a:gd name="T14" fmla="*/ 212 w 322"/>
                <a:gd name="T15" fmla="*/ 447 h 452"/>
                <a:gd name="T16" fmla="*/ 317 w 322"/>
                <a:gd name="T17" fmla="*/ 381 h 452"/>
                <a:gd name="T18" fmla="*/ 322 w 322"/>
                <a:gd name="T19" fmla="*/ 27 h 452"/>
                <a:gd name="T20" fmla="*/ 222 w 322"/>
                <a:gd name="T21" fmla="*/ 2 h 452"/>
                <a:gd name="T22" fmla="*/ 214 w 322"/>
                <a:gd name="T23" fmla="*/ 4 h 452"/>
                <a:gd name="T24" fmla="*/ 162 w 322"/>
                <a:gd name="T25" fmla="*/ 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452">
                  <a:moveTo>
                    <a:pt x="162" y="9"/>
                  </a:moveTo>
                  <a:cubicBezTo>
                    <a:pt x="162" y="9"/>
                    <a:pt x="161" y="9"/>
                    <a:pt x="161" y="9"/>
                  </a:cubicBezTo>
                  <a:cubicBezTo>
                    <a:pt x="161" y="9"/>
                    <a:pt x="161" y="9"/>
                    <a:pt x="160" y="9"/>
                  </a:cubicBezTo>
                  <a:cubicBezTo>
                    <a:pt x="137" y="8"/>
                    <a:pt x="117" y="7"/>
                    <a:pt x="99" y="6"/>
                  </a:cubicBezTo>
                  <a:cubicBezTo>
                    <a:pt x="98" y="6"/>
                    <a:pt x="92" y="2"/>
                    <a:pt x="91" y="2"/>
                  </a:cubicBezTo>
                  <a:cubicBezTo>
                    <a:pt x="54" y="4"/>
                    <a:pt x="19" y="12"/>
                    <a:pt x="0" y="33"/>
                  </a:cubicBezTo>
                  <a:cubicBezTo>
                    <a:pt x="11" y="111"/>
                    <a:pt x="60" y="230"/>
                    <a:pt x="12" y="382"/>
                  </a:cubicBezTo>
                  <a:cubicBezTo>
                    <a:pt x="11" y="385"/>
                    <a:pt x="174" y="452"/>
                    <a:pt x="212" y="447"/>
                  </a:cubicBezTo>
                  <a:cubicBezTo>
                    <a:pt x="255" y="440"/>
                    <a:pt x="318" y="385"/>
                    <a:pt x="317" y="381"/>
                  </a:cubicBezTo>
                  <a:cubicBezTo>
                    <a:pt x="306" y="222"/>
                    <a:pt x="311" y="104"/>
                    <a:pt x="322" y="27"/>
                  </a:cubicBezTo>
                  <a:cubicBezTo>
                    <a:pt x="303" y="5"/>
                    <a:pt x="259" y="0"/>
                    <a:pt x="222" y="2"/>
                  </a:cubicBezTo>
                  <a:cubicBezTo>
                    <a:pt x="221" y="2"/>
                    <a:pt x="215" y="4"/>
                    <a:pt x="214" y="4"/>
                  </a:cubicBezTo>
                  <a:cubicBezTo>
                    <a:pt x="191" y="5"/>
                    <a:pt x="179" y="8"/>
                    <a:pt x="162" y="9"/>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0" name="íşľiḍé">
              <a:extLst>
                <a:ext uri="{FF2B5EF4-FFF2-40B4-BE49-F238E27FC236}">
                  <a16:creationId xmlns:a16="http://schemas.microsoft.com/office/drawing/2014/main" id="{455B340B-4A2E-4C45-5F17-A8DD0E0DBD8F}"/>
                </a:ext>
              </a:extLst>
            </p:cNvPr>
            <p:cNvSpPr/>
            <p:nvPr/>
          </p:nvSpPr>
          <p:spPr bwMode="auto">
            <a:xfrm>
              <a:off x="5217102" y="3041145"/>
              <a:ext cx="736989" cy="901635"/>
            </a:xfrm>
            <a:custGeom>
              <a:avLst/>
              <a:gdLst>
                <a:gd name="T0" fmla="*/ 209 w 230"/>
                <a:gd name="T1" fmla="*/ 3 h 282"/>
                <a:gd name="T2" fmla="*/ 157 w 230"/>
                <a:gd name="T3" fmla="*/ 22 h 282"/>
                <a:gd name="T4" fmla="*/ 134 w 230"/>
                <a:gd name="T5" fmla="*/ 45 h 282"/>
                <a:gd name="T6" fmla="*/ 25 w 230"/>
                <a:gd name="T7" fmla="*/ 195 h 282"/>
                <a:gd name="T8" fmla="*/ 109 w 230"/>
                <a:gd name="T9" fmla="*/ 259 h 282"/>
                <a:gd name="T10" fmla="*/ 229 w 230"/>
                <a:gd name="T11" fmla="*/ 107 h 282"/>
                <a:gd name="T12" fmla="*/ 209 w 230"/>
                <a:gd name="T13" fmla="*/ 3 h 282"/>
              </a:gdLst>
              <a:ahLst/>
              <a:cxnLst>
                <a:cxn ang="0">
                  <a:pos x="T0" y="T1"/>
                </a:cxn>
                <a:cxn ang="0">
                  <a:pos x="T2" y="T3"/>
                </a:cxn>
                <a:cxn ang="0">
                  <a:pos x="T4" y="T5"/>
                </a:cxn>
                <a:cxn ang="0">
                  <a:pos x="T6" y="T7"/>
                </a:cxn>
                <a:cxn ang="0">
                  <a:pos x="T8" y="T9"/>
                </a:cxn>
                <a:cxn ang="0">
                  <a:pos x="T10" y="T11"/>
                </a:cxn>
                <a:cxn ang="0">
                  <a:pos x="T12" y="T13"/>
                </a:cxn>
              </a:cxnLst>
              <a:rect l="0" t="0" r="r" b="b"/>
              <a:pathLst>
                <a:path w="230" h="282">
                  <a:moveTo>
                    <a:pt x="209" y="3"/>
                  </a:moveTo>
                  <a:cubicBezTo>
                    <a:pt x="204" y="0"/>
                    <a:pt x="157" y="22"/>
                    <a:pt x="157" y="22"/>
                  </a:cubicBezTo>
                  <a:cubicBezTo>
                    <a:pt x="157" y="22"/>
                    <a:pt x="145" y="29"/>
                    <a:pt x="134" y="45"/>
                  </a:cubicBezTo>
                  <a:cubicBezTo>
                    <a:pt x="122" y="60"/>
                    <a:pt x="51" y="149"/>
                    <a:pt x="25" y="195"/>
                  </a:cubicBezTo>
                  <a:cubicBezTo>
                    <a:pt x="0" y="242"/>
                    <a:pt x="85" y="282"/>
                    <a:pt x="109" y="259"/>
                  </a:cubicBezTo>
                  <a:cubicBezTo>
                    <a:pt x="127" y="241"/>
                    <a:pt x="230" y="109"/>
                    <a:pt x="229" y="107"/>
                  </a:cubicBezTo>
                  <a:cubicBezTo>
                    <a:pt x="225" y="103"/>
                    <a:pt x="209" y="3"/>
                    <a:pt x="209" y="3"/>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1" name="iślîdé">
              <a:extLst>
                <a:ext uri="{FF2B5EF4-FFF2-40B4-BE49-F238E27FC236}">
                  <a16:creationId xmlns:a16="http://schemas.microsoft.com/office/drawing/2014/main" id="{3A60E5B9-532E-E9B5-797A-48FD1B694D1D}"/>
                </a:ext>
              </a:extLst>
            </p:cNvPr>
            <p:cNvSpPr/>
            <p:nvPr/>
          </p:nvSpPr>
          <p:spPr bwMode="auto">
            <a:xfrm>
              <a:off x="5726721" y="2992535"/>
              <a:ext cx="246186" cy="926724"/>
            </a:xfrm>
            <a:custGeom>
              <a:avLst/>
              <a:gdLst>
                <a:gd name="T0" fmla="*/ 36 w 77"/>
                <a:gd name="T1" fmla="*/ 8 h 290"/>
                <a:gd name="T2" fmla="*/ 19 w 77"/>
                <a:gd name="T3" fmla="*/ 290 h 290"/>
                <a:gd name="T4" fmla="*/ 69 w 77"/>
                <a:gd name="T5" fmla="*/ 2 h 290"/>
                <a:gd name="T6" fmla="*/ 36 w 77"/>
                <a:gd name="T7" fmla="*/ 8 h 290"/>
              </a:gdLst>
              <a:ahLst/>
              <a:cxnLst>
                <a:cxn ang="0">
                  <a:pos x="T0" y="T1"/>
                </a:cxn>
                <a:cxn ang="0">
                  <a:pos x="T2" y="T3"/>
                </a:cxn>
                <a:cxn ang="0">
                  <a:pos x="T4" y="T5"/>
                </a:cxn>
                <a:cxn ang="0">
                  <a:pos x="T6" y="T7"/>
                </a:cxn>
              </a:cxnLst>
              <a:rect l="0" t="0" r="r" b="b"/>
              <a:pathLst>
                <a:path w="77" h="290">
                  <a:moveTo>
                    <a:pt x="36" y="8"/>
                  </a:moveTo>
                  <a:cubicBezTo>
                    <a:pt x="15" y="76"/>
                    <a:pt x="0" y="179"/>
                    <a:pt x="19" y="290"/>
                  </a:cubicBezTo>
                  <a:cubicBezTo>
                    <a:pt x="23" y="260"/>
                    <a:pt x="77" y="5"/>
                    <a:pt x="69" y="2"/>
                  </a:cubicBezTo>
                  <a:cubicBezTo>
                    <a:pt x="59" y="0"/>
                    <a:pt x="36" y="8"/>
                    <a:pt x="36" y="8"/>
                  </a:cubicBezTo>
                  <a:close/>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2" name="íṡľïḑe">
              <a:extLst>
                <a:ext uri="{FF2B5EF4-FFF2-40B4-BE49-F238E27FC236}">
                  <a16:creationId xmlns:a16="http://schemas.microsoft.com/office/drawing/2014/main" id="{F0F048DF-F67F-A7FB-D0B2-0678966193FE}"/>
                </a:ext>
              </a:extLst>
            </p:cNvPr>
            <p:cNvSpPr/>
            <p:nvPr/>
          </p:nvSpPr>
          <p:spPr bwMode="auto">
            <a:xfrm>
              <a:off x="5723585" y="2865522"/>
              <a:ext cx="882819" cy="437489"/>
            </a:xfrm>
            <a:custGeom>
              <a:avLst/>
              <a:gdLst>
                <a:gd name="T0" fmla="*/ 155 w 276"/>
                <a:gd name="T1" fmla="*/ 137 h 137"/>
                <a:gd name="T2" fmla="*/ 28 w 276"/>
                <a:gd name="T3" fmla="*/ 76 h 137"/>
                <a:gd name="T4" fmla="*/ 115 w 276"/>
                <a:gd name="T5" fmla="*/ 9 h 137"/>
                <a:gd name="T6" fmla="*/ 211 w 276"/>
                <a:gd name="T7" fmla="*/ 10 h 137"/>
                <a:gd name="T8" fmla="*/ 268 w 276"/>
                <a:gd name="T9" fmla="*/ 39 h 137"/>
                <a:gd name="T10" fmla="*/ 227 w 276"/>
                <a:gd name="T11" fmla="*/ 109 h 137"/>
                <a:gd name="T12" fmla="*/ 155 w 276"/>
                <a:gd name="T13" fmla="*/ 137 h 137"/>
                <a:gd name="T14" fmla="*/ 200 w 276"/>
                <a:gd name="T15" fmla="*/ 74 h 137"/>
                <a:gd name="T16" fmla="*/ 209 w 276"/>
                <a:gd name="T17" fmla="*/ 58 h 137"/>
                <a:gd name="T18" fmla="*/ 98 w 276"/>
                <a:gd name="T19" fmla="*/ 57 h 137"/>
                <a:gd name="T20" fmla="*/ 77 w 276"/>
                <a:gd name="T21" fmla="*/ 61 h 137"/>
                <a:gd name="T22" fmla="*/ 99 w 276"/>
                <a:gd name="T23" fmla="*/ 76 h 137"/>
                <a:gd name="T24" fmla="*/ 155 w 276"/>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37">
                  <a:moveTo>
                    <a:pt x="155" y="137"/>
                  </a:moveTo>
                  <a:cubicBezTo>
                    <a:pt x="155" y="137"/>
                    <a:pt x="45" y="102"/>
                    <a:pt x="28" y="76"/>
                  </a:cubicBezTo>
                  <a:cubicBezTo>
                    <a:pt x="0" y="33"/>
                    <a:pt x="90" y="14"/>
                    <a:pt x="115" y="9"/>
                  </a:cubicBezTo>
                  <a:cubicBezTo>
                    <a:pt x="134" y="5"/>
                    <a:pt x="198" y="0"/>
                    <a:pt x="211" y="10"/>
                  </a:cubicBezTo>
                  <a:cubicBezTo>
                    <a:pt x="224" y="20"/>
                    <a:pt x="259" y="17"/>
                    <a:pt x="268" y="39"/>
                  </a:cubicBezTo>
                  <a:cubicBezTo>
                    <a:pt x="276" y="61"/>
                    <a:pt x="247" y="97"/>
                    <a:pt x="227" y="109"/>
                  </a:cubicBezTo>
                  <a:cubicBezTo>
                    <a:pt x="207" y="122"/>
                    <a:pt x="157" y="137"/>
                    <a:pt x="155" y="137"/>
                  </a:cubicBezTo>
                  <a:cubicBezTo>
                    <a:pt x="159" y="134"/>
                    <a:pt x="194" y="89"/>
                    <a:pt x="200" y="74"/>
                  </a:cubicBezTo>
                  <a:cubicBezTo>
                    <a:pt x="206" y="59"/>
                    <a:pt x="209" y="58"/>
                    <a:pt x="209" y="58"/>
                  </a:cubicBezTo>
                  <a:cubicBezTo>
                    <a:pt x="209" y="58"/>
                    <a:pt x="108" y="54"/>
                    <a:pt x="98" y="57"/>
                  </a:cubicBezTo>
                  <a:cubicBezTo>
                    <a:pt x="87" y="60"/>
                    <a:pt x="74" y="62"/>
                    <a:pt x="77" y="61"/>
                  </a:cubicBezTo>
                  <a:cubicBezTo>
                    <a:pt x="78" y="61"/>
                    <a:pt x="88" y="66"/>
                    <a:pt x="99" y="76"/>
                  </a:cubicBezTo>
                  <a:cubicBezTo>
                    <a:pt x="119" y="93"/>
                    <a:pt x="155" y="137"/>
                    <a:pt x="155" y="137"/>
                  </a:cubicBezTo>
                  <a:close/>
                </a:path>
              </a:pathLst>
            </a:custGeom>
            <a:solidFill>
              <a:srgbClr val="4352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3" name="íšľïḍê">
              <a:extLst>
                <a:ext uri="{FF2B5EF4-FFF2-40B4-BE49-F238E27FC236}">
                  <a16:creationId xmlns:a16="http://schemas.microsoft.com/office/drawing/2014/main" id="{4E4390D9-BADF-F3D1-C203-594D1F05085F}"/>
                </a:ext>
              </a:extLst>
            </p:cNvPr>
            <p:cNvSpPr/>
            <p:nvPr/>
          </p:nvSpPr>
          <p:spPr bwMode="auto">
            <a:xfrm>
              <a:off x="5963499" y="2832592"/>
              <a:ext cx="445329" cy="310476"/>
            </a:xfrm>
            <a:custGeom>
              <a:avLst/>
              <a:gdLst>
                <a:gd name="T0" fmla="*/ 40 w 139"/>
                <a:gd name="T1" fmla="*/ 0 h 97"/>
                <a:gd name="T2" fmla="*/ 4 w 139"/>
                <a:gd name="T3" fmla="*/ 65 h 97"/>
                <a:gd name="T4" fmla="*/ 70 w 139"/>
                <a:gd name="T5" fmla="*/ 97 h 97"/>
                <a:gd name="T6" fmla="*/ 135 w 139"/>
                <a:gd name="T7" fmla="*/ 65 h 97"/>
                <a:gd name="T8" fmla="*/ 100 w 139"/>
                <a:gd name="T9" fmla="*/ 0 h 97"/>
                <a:gd name="T10" fmla="*/ 70 w 139"/>
                <a:gd name="T11" fmla="*/ 2 h 97"/>
                <a:gd name="T12" fmla="*/ 40 w 139"/>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39" h="97">
                  <a:moveTo>
                    <a:pt x="40" y="0"/>
                  </a:moveTo>
                  <a:cubicBezTo>
                    <a:pt x="41" y="21"/>
                    <a:pt x="41" y="71"/>
                    <a:pt x="4" y="65"/>
                  </a:cubicBezTo>
                  <a:cubicBezTo>
                    <a:pt x="0" y="89"/>
                    <a:pt x="49" y="97"/>
                    <a:pt x="70" y="97"/>
                  </a:cubicBezTo>
                  <a:cubicBezTo>
                    <a:pt x="91" y="97"/>
                    <a:pt x="139" y="89"/>
                    <a:pt x="135" y="65"/>
                  </a:cubicBezTo>
                  <a:cubicBezTo>
                    <a:pt x="99" y="70"/>
                    <a:pt x="98" y="21"/>
                    <a:pt x="100" y="0"/>
                  </a:cubicBezTo>
                  <a:cubicBezTo>
                    <a:pt x="70" y="2"/>
                    <a:pt x="70" y="2"/>
                    <a:pt x="70" y="2"/>
                  </a:cubicBezTo>
                  <a:lnTo>
                    <a:pt x="40" y="0"/>
                  </a:ln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4" name="íṧḷïḑê">
              <a:extLst>
                <a:ext uri="{FF2B5EF4-FFF2-40B4-BE49-F238E27FC236}">
                  <a16:creationId xmlns:a16="http://schemas.microsoft.com/office/drawing/2014/main" id="{A1595365-1EB6-F2E7-5D3A-E16FB3B5B476}"/>
                </a:ext>
              </a:extLst>
            </p:cNvPr>
            <p:cNvSpPr/>
            <p:nvPr/>
          </p:nvSpPr>
          <p:spPr bwMode="auto">
            <a:xfrm>
              <a:off x="5478967" y="2315132"/>
              <a:ext cx="202280"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5" name="ï$ľïdê">
              <a:extLst>
                <a:ext uri="{FF2B5EF4-FFF2-40B4-BE49-F238E27FC236}">
                  <a16:creationId xmlns:a16="http://schemas.microsoft.com/office/drawing/2014/main" id="{2F35C631-2891-BA42-C68B-8A754BC34138}"/>
                </a:ext>
              </a:extLst>
            </p:cNvPr>
            <p:cNvSpPr/>
            <p:nvPr/>
          </p:nvSpPr>
          <p:spPr bwMode="auto">
            <a:xfrm>
              <a:off x="5530714" y="2366879"/>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6" name="îślíďe">
              <a:extLst>
                <a:ext uri="{FF2B5EF4-FFF2-40B4-BE49-F238E27FC236}">
                  <a16:creationId xmlns:a16="http://schemas.microsoft.com/office/drawing/2014/main" id="{961BC835-6312-1795-BDFD-780DA4E1570D}"/>
                </a:ext>
              </a:extLst>
            </p:cNvPr>
            <p:cNvSpPr/>
            <p:nvPr/>
          </p:nvSpPr>
          <p:spPr bwMode="auto">
            <a:xfrm>
              <a:off x="6680102" y="2315132"/>
              <a:ext cx="199144"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7" name="i$ľiḓe">
              <a:extLst>
                <a:ext uri="{FF2B5EF4-FFF2-40B4-BE49-F238E27FC236}">
                  <a16:creationId xmlns:a16="http://schemas.microsoft.com/office/drawing/2014/main" id="{69309246-F72C-AA26-6831-D0197D0448F7}"/>
                </a:ext>
              </a:extLst>
            </p:cNvPr>
            <p:cNvSpPr/>
            <p:nvPr/>
          </p:nvSpPr>
          <p:spPr bwMode="auto">
            <a:xfrm>
              <a:off x="6747529" y="2357470"/>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8" name="íṣḻïḑè">
              <a:extLst>
                <a:ext uri="{FF2B5EF4-FFF2-40B4-BE49-F238E27FC236}">
                  <a16:creationId xmlns:a16="http://schemas.microsoft.com/office/drawing/2014/main" id="{184CC15B-EB82-210C-D5DE-0C0286EA820E}"/>
                </a:ext>
              </a:extLst>
            </p:cNvPr>
            <p:cNvSpPr/>
            <p:nvPr/>
          </p:nvSpPr>
          <p:spPr bwMode="auto">
            <a:xfrm>
              <a:off x="5582459" y="1816489"/>
              <a:ext cx="1197999" cy="1154093"/>
            </a:xfrm>
            <a:custGeom>
              <a:avLst/>
              <a:gdLst>
                <a:gd name="T0" fmla="*/ 374 w 374"/>
                <a:gd name="T1" fmla="*/ 196 h 361"/>
                <a:gd name="T2" fmla="*/ 190 w 374"/>
                <a:gd name="T3" fmla="*/ 359 h 361"/>
                <a:gd name="T4" fmla="*/ 0 w 374"/>
                <a:gd name="T5" fmla="*/ 196 h 361"/>
                <a:gd name="T6" fmla="*/ 187 w 374"/>
                <a:gd name="T7" fmla="*/ 0 h 361"/>
                <a:gd name="T8" fmla="*/ 374 w 374"/>
                <a:gd name="T9" fmla="*/ 196 h 361"/>
              </a:gdLst>
              <a:ahLst/>
              <a:cxnLst>
                <a:cxn ang="0">
                  <a:pos x="T0" y="T1"/>
                </a:cxn>
                <a:cxn ang="0">
                  <a:pos x="T2" y="T3"/>
                </a:cxn>
                <a:cxn ang="0">
                  <a:pos x="T4" y="T5"/>
                </a:cxn>
                <a:cxn ang="0">
                  <a:pos x="T6" y="T7"/>
                </a:cxn>
                <a:cxn ang="0">
                  <a:pos x="T8" y="T9"/>
                </a:cxn>
              </a:cxnLst>
              <a:rect l="0" t="0" r="r" b="b"/>
              <a:pathLst>
                <a:path w="374" h="361">
                  <a:moveTo>
                    <a:pt x="374" y="196"/>
                  </a:moveTo>
                  <a:cubicBezTo>
                    <a:pt x="374" y="305"/>
                    <a:pt x="297" y="361"/>
                    <a:pt x="190" y="359"/>
                  </a:cubicBezTo>
                  <a:cubicBezTo>
                    <a:pt x="78" y="356"/>
                    <a:pt x="0" y="305"/>
                    <a:pt x="0" y="196"/>
                  </a:cubicBezTo>
                  <a:cubicBezTo>
                    <a:pt x="0" y="88"/>
                    <a:pt x="84" y="0"/>
                    <a:pt x="187" y="0"/>
                  </a:cubicBezTo>
                  <a:cubicBezTo>
                    <a:pt x="290" y="0"/>
                    <a:pt x="374" y="88"/>
                    <a:pt x="374" y="196"/>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9" name="îṣļîďé">
              <a:extLst>
                <a:ext uri="{FF2B5EF4-FFF2-40B4-BE49-F238E27FC236}">
                  <a16:creationId xmlns:a16="http://schemas.microsoft.com/office/drawing/2014/main" id="{C7634402-DF1D-E8D1-2A76-4DEC95E0539B}"/>
                </a:ext>
              </a:extLst>
            </p:cNvPr>
            <p:cNvSpPr/>
            <p:nvPr/>
          </p:nvSpPr>
          <p:spPr bwMode="auto">
            <a:xfrm>
              <a:off x="6415100" y="2348062"/>
              <a:ext cx="105061"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0" name="ï$ḷíḓê">
              <a:extLst>
                <a:ext uri="{FF2B5EF4-FFF2-40B4-BE49-F238E27FC236}">
                  <a16:creationId xmlns:a16="http://schemas.microsoft.com/office/drawing/2014/main" id="{7E9E6565-56B9-C4EA-14AB-EE41FC0AD976}"/>
                </a:ext>
              </a:extLst>
            </p:cNvPr>
            <p:cNvSpPr/>
            <p:nvPr/>
          </p:nvSpPr>
          <p:spPr bwMode="auto">
            <a:xfrm>
              <a:off x="6469982"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1" name="íṩlídè">
              <a:extLst>
                <a:ext uri="{FF2B5EF4-FFF2-40B4-BE49-F238E27FC236}">
                  <a16:creationId xmlns:a16="http://schemas.microsoft.com/office/drawing/2014/main" id="{448012A4-9FF0-06BE-BE11-2FF85BBEA77C}"/>
                </a:ext>
              </a:extLst>
            </p:cNvPr>
            <p:cNvSpPr/>
            <p:nvPr/>
          </p:nvSpPr>
          <p:spPr bwMode="auto">
            <a:xfrm>
              <a:off x="5841190" y="2348062"/>
              <a:ext cx="106628"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2" name="ïSḻiḑe">
              <a:extLst>
                <a:ext uri="{FF2B5EF4-FFF2-40B4-BE49-F238E27FC236}">
                  <a16:creationId xmlns:a16="http://schemas.microsoft.com/office/drawing/2014/main" id="{8822CFE4-6221-1691-10D5-A03283DF8855}"/>
                </a:ext>
              </a:extLst>
            </p:cNvPr>
            <p:cNvSpPr/>
            <p:nvPr/>
          </p:nvSpPr>
          <p:spPr bwMode="auto">
            <a:xfrm>
              <a:off x="5896071"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3" name="îśḻîḓê">
              <a:extLst>
                <a:ext uri="{FF2B5EF4-FFF2-40B4-BE49-F238E27FC236}">
                  <a16:creationId xmlns:a16="http://schemas.microsoft.com/office/drawing/2014/main" id="{0EB89B96-2BB7-F7D0-ADB0-6528FE78314E}"/>
                </a:ext>
              </a:extLst>
            </p:cNvPr>
            <p:cNvSpPr/>
            <p:nvPr/>
          </p:nvSpPr>
          <p:spPr bwMode="auto">
            <a:xfrm>
              <a:off x="6132849" y="2526821"/>
              <a:ext cx="105061" cy="43906"/>
            </a:xfrm>
            <a:custGeom>
              <a:avLst/>
              <a:gdLst>
                <a:gd name="T0" fmla="*/ 33 w 33"/>
                <a:gd name="T1" fmla="*/ 1 h 14"/>
                <a:gd name="T2" fmla="*/ 17 w 33"/>
                <a:gd name="T3" fmla="*/ 14 h 14"/>
                <a:gd name="T4" fmla="*/ 0 w 33"/>
                <a:gd name="T5" fmla="*/ 1 h 14"/>
                <a:gd name="T6" fmla="*/ 0 w 33"/>
                <a:gd name="T7" fmla="*/ 1 h 14"/>
                <a:gd name="T8" fmla="*/ 15 w 33"/>
                <a:gd name="T9" fmla="*/ 2 h 14"/>
                <a:gd name="T10" fmla="*/ 33 w 33"/>
                <a:gd name="T11" fmla="*/ 0 h 14"/>
                <a:gd name="T12" fmla="*/ 33 w 33"/>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1"/>
                  </a:moveTo>
                  <a:cubicBezTo>
                    <a:pt x="33" y="8"/>
                    <a:pt x="26" y="14"/>
                    <a:pt x="17" y="14"/>
                  </a:cubicBezTo>
                  <a:cubicBezTo>
                    <a:pt x="8" y="14"/>
                    <a:pt x="0" y="8"/>
                    <a:pt x="0" y="1"/>
                  </a:cubicBezTo>
                  <a:cubicBezTo>
                    <a:pt x="0" y="1"/>
                    <a:pt x="0" y="1"/>
                    <a:pt x="0" y="1"/>
                  </a:cubicBezTo>
                  <a:cubicBezTo>
                    <a:pt x="5" y="2"/>
                    <a:pt x="10" y="2"/>
                    <a:pt x="15" y="2"/>
                  </a:cubicBezTo>
                  <a:cubicBezTo>
                    <a:pt x="22" y="2"/>
                    <a:pt x="28" y="2"/>
                    <a:pt x="33" y="0"/>
                  </a:cubicBezTo>
                  <a:cubicBezTo>
                    <a:pt x="33" y="1"/>
                    <a:pt x="33" y="1"/>
                    <a:pt x="33" y="1"/>
                  </a:cubicBezTo>
                  <a:close/>
                </a:path>
              </a:pathLst>
            </a:custGeom>
            <a:solidFill>
              <a:srgbClr val="CFA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4" name="iSļiḋè">
              <a:extLst>
                <a:ext uri="{FF2B5EF4-FFF2-40B4-BE49-F238E27FC236}">
                  <a16:creationId xmlns:a16="http://schemas.microsoft.com/office/drawing/2014/main" id="{0B6A3558-5493-B637-0D76-0AC7532FE940}"/>
                </a:ext>
              </a:extLst>
            </p:cNvPr>
            <p:cNvSpPr/>
            <p:nvPr/>
          </p:nvSpPr>
          <p:spPr bwMode="auto">
            <a:xfrm>
              <a:off x="5457014" y="1683204"/>
              <a:ext cx="1379894" cy="936132"/>
            </a:xfrm>
            <a:custGeom>
              <a:avLst/>
              <a:gdLst>
                <a:gd name="T0" fmla="*/ 47 w 431"/>
                <a:gd name="T1" fmla="*/ 293 h 293"/>
                <a:gd name="T2" fmla="*/ 226 w 431"/>
                <a:gd name="T3" fmla="*/ 13 h 293"/>
                <a:gd name="T4" fmla="*/ 408 w 431"/>
                <a:gd name="T5" fmla="*/ 87 h 293"/>
                <a:gd name="T6" fmla="*/ 404 w 431"/>
                <a:gd name="T7" fmla="*/ 293 h 293"/>
                <a:gd name="T8" fmla="*/ 387 w 431"/>
                <a:gd name="T9" fmla="*/ 141 h 293"/>
                <a:gd name="T10" fmla="*/ 64 w 431"/>
                <a:gd name="T11" fmla="*/ 141 h 293"/>
                <a:gd name="T12" fmla="*/ 47 w 431"/>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431" h="293">
                  <a:moveTo>
                    <a:pt x="47" y="293"/>
                  </a:moveTo>
                  <a:cubicBezTo>
                    <a:pt x="0" y="114"/>
                    <a:pt x="33" y="0"/>
                    <a:pt x="226" y="13"/>
                  </a:cubicBezTo>
                  <a:cubicBezTo>
                    <a:pt x="326" y="7"/>
                    <a:pt x="383" y="34"/>
                    <a:pt x="408" y="87"/>
                  </a:cubicBezTo>
                  <a:cubicBezTo>
                    <a:pt x="431" y="136"/>
                    <a:pt x="427" y="207"/>
                    <a:pt x="404" y="293"/>
                  </a:cubicBezTo>
                  <a:cubicBezTo>
                    <a:pt x="414" y="218"/>
                    <a:pt x="391" y="144"/>
                    <a:pt x="387" y="141"/>
                  </a:cubicBezTo>
                  <a:cubicBezTo>
                    <a:pt x="357" y="116"/>
                    <a:pt x="95" y="116"/>
                    <a:pt x="64" y="141"/>
                  </a:cubicBezTo>
                  <a:cubicBezTo>
                    <a:pt x="60" y="144"/>
                    <a:pt x="37" y="218"/>
                    <a:pt x="47" y="29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5" name="ísľîḑé">
              <a:extLst>
                <a:ext uri="{FF2B5EF4-FFF2-40B4-BE49-F238E27FC236}">
                  <a16:creationId xmlns:a16="http://schemas.microsoft.com/office/drawing/2014/main" id="{945843E3-9CE7-584F-DA94-DCF1642753A4}"/>
                </a:ext>
              </a:extLst>
            </p:cNvPr>
            <p:cNvSpPr/>
            <p:nvPr/>
          </p:nvSpPr>
          <p:spPr bwMode="auto">
            <a:xfrm>
              <a:off x="5748674" y="2206937"/>
              <a:ext cx="307340" cy="120740"/>
            </a:xfrm>
            <a:custGeom>
              <a:avLst/>
              <a:gdLst>
                <a:gd name="T0" fmla="*/ 0 w 96"/>
                <a:gd name="T1" fmla="*/ 27 h 38"/>
                <a:gd name="T2" fmla="*/ 94 w 96"/>
                <a:gd name="T3" fmla="*/ 33 h 38"/>
                <a:gd name="T4" fmla="*/ 96 w 96"/>
                <a:gd name="T5" fmla="*/ 36 h 38"/>
                <a:gd name="T6" fmla="*/ 0 w 96"/>
                <a:gd name="T7" fmla="*/ 27 h 38"/>
              </a:gdLst>
              <a:ahLst/>
              <a:cxnLst>
                <a:cxn ang="0">
                  <a:pos x="T0" y="T1"/>
                </a:cxn>
                <a:cxn ang="0">
                  <a:pos x="T2" y="T3"/>
                </a:cxn>
                <a:cxn ang="0">
                  <a:pos x="T4" y="T5"/>
                </a:cxn>
                <a:cxn ang="0">
                  <a:pos x="T6" y="T7"/>
                </a:cxn>
              </a:cxnLst>
              <a:rect l="0" t="0" r="r" b="b"/>
              <a:pathLst>
                <a:path w="96" h="38">
                  <a:moveTo>
                    <a:pt x="0" y="27"/>
                  </a:moveTo>
                  <a:cubicBezTo>
                    <a:pt x="29" y="0"/>
                    <a:pt x="64" y="12"/>
                    <a:pt x="94" y="33"/>
                  </a:cubicBezTo>
                  <a:cubicBezTo>
                    <a:pt x="95" y="34"/>
                    <a:pt x="95" y="34"/>
                    <a:pt x="96" y="36"/>
                  </a:cubicBezTo>
                  <a:cubicBezTo>
                    <a:pt x="92" y="38"/>
                    <a:pt x="25" y="25"/>
                    <a:pt x="0" y="27"/>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6" name="íṧľíḓè">
              <a:extLst>
                <a:ext uri="{FF2B5EF4-FFF2-40B4-BE49-F238E27FC236}">
                  <a16:creationId xmlns:a16="http://schemas.microsoft.com/office/drawing/2014/main" id="{6C98395B-F1DA-781A-04F0-D7D52405C8D2}"/>
                </a:ext>
              </a:extLst>
            </p:cNvPr>
            <p:cNvSpPr/>
            <p:nvPr/>
          </p:nvSpPr>
          <p:spPr bwMode="auto">
            <a:xfrm>
              <a:off x="6322584" y="2197528"/>
              <a:ext cx="304204" cy="130149"/>
            </a:xfrm>
            <a:custGeom>
              <a:avLst/>
              <a:gdLst>
                <a:gd name="T0" fmla="*/ 95 w 95"/>
                <a:gd name="T1" fmla="*/ 25 h 41"/>
                <a:gd name="T2" fmla="*/ 1 w 95"/>
                <a:gd name="T3" fmla="*/ 36 h 41"/>
                <a:gd name="T4" fmla="*/ 0 w 95"/>
                <a:gd name="T5" fmla="*/ 39 h 41"/>
                <a:gd name="T6" fmla="*/ 95 w 95"/>
                <a:gd name="T7" fmla="*/ 25 h 41"/>
              </a:gdLst>
              <a:ahLst/>
              <a:cxnLst>
                <a:cxn ang="0">
                  <a:pos x="T0" y="T1"/>
                </a:cxn>
                <a:cxn ang="0">
                  <a:pos x="T2" y="T3"/>
                </a:cxn>
                <a:cxn ang="0">
                  <a:pos x="T4" y="T5"/>
                </a:cxn>
                <a:cxn ang="0">
                  <a:pos x="T6" y="T7"/>
                </a:cxn>
              </a:cxnLst>
              <a:rect l="0" t="0" r="r" b="b"/>
              <a:pathLst>
                <a:path w="95" h="41">
                  <a:moveTo>
                    <a:pt x="95" y="25"/>
                  </a:moveTo>
                  <a:cubicBezTo>
                    <a:pt x="65" y="0"/>
                    <a:pt x="30" y="13"/>
                    <a:pt x="1" y="36"/>
                  </a:cubicBezTo>
                  <a:cubicBezTo>
                    <a:pt x="0" y="37"/>
                    <a:pt x="0" y="37"/>
                    <a:pt x="0" y="39"/>
                  </a:cubicBezTo>
                  <a:cubicBezTo>
                    <a:pt x="3" y="41"/>
                    <a:pt x="70" y="25"/>
                    <a:pt x="95" y="25"/>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7" name="ïšļîdé">
              <a:extLst>
                <a:ext uri="{FF2B5EF4-FFF2-40B4-BE49-F238E27FC236}">
                  <a16:creationId xmlns:a16="http://schemas.microsoft.com/office/drawing/2014/main" id="{95152CD4-F349-7C39-D407-5F10CC6784D6}"/>
                </a:ext>
              </a:extLst>
            </p:cNvPr>
            <p:cNvSpPr/>
            <p:nvPr/>
          </p:nvSpPr>
          <p:spPr bwMode="auto">
            <a:xfrm>
              <a:off x="5899208" y="2635017"/>
              <a:ext cx="515893" cy="175623"/>
            </a:xfrm>
            <a:custGeom>
              <a:avLst/>
              <a:gdLst>
                <a:gd name="T0" fmla="*/ 0 w 161"/>
                <a:gd name="T1" fmla="*/ 0 h 55"/>
                <a:gd name="T2" fmla="*/ 161 w 161"/>
                <a:gd name="T3" fmla="*/ 24 h 55"/>
                <a:gd name="T4" fmla="*/ 0 w 161"/>
                <a:gd name="T5" fmla="*/ 0 h 55"/>
              </a:gdLst>
              <a:ahLst/>
              <a:cxnLst>
                <a:cxn ang="0">
                  <a:pos x="T0" y="T1"/>
                </a:cxn>
                <a:cxn ang="0">
                  <a:pos x="T2" y="T3"/>
                </a:cxn>
                <a:cxn ang="0">
                  <a:pos x="T4" y="T5"/>
                </a:cxn>
              </a:cxnLst>
              <a:rect l="0" t="0" r="r" b="b"/>
              <a:pathLst>
                <a:path w="161" h="55">
                  <a:moveTo>
                    <a:pt x="0" y="0"/>
                  </a:moveTo>
                  <a:cubicBezTo>
                    <a:pt x="2" y="39"/>
                    <a:pt x="129" y="42"/>
                    <a:pt x="161" y="24"/>
                  </a:cubicBezTo>
                  <a:cubicBezTo>
                    <a:pt x="98" y="55"/>
                    <a:pt x="0" y="35"/>
                    <a:pt x="0" y="0"/>
                  </a:cubicBezTo>
                  <a:close/>
                </a:path>
              </a:pathLst>
            </a:custGeom>
            <a:solidFill>
              <a:srgbClr val="542F0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8" name="íṡḻídé">
              <a:extLst>
                <a:ext uri="{FF2B5EF4-FFF2-40B4-BE49-F238E27FC236}">
                  <a16:creationId xmlns:a16="http://schemas.microsoft.com/office/drawing/2014/main" id="{5B4E7C7D-13A7-8E8A-A04B-92B879C19F34}"/>
                </a:ext>
              </a:extLst>
            </p:cNvPr>
            <p:cNvSpPr/>
            <p:nvPr/>
          </p:nvSpPr>
          <p:spPr bwMode="auto">
            <a:xfrm>
              <a:off x="5729857" y="1896460"/>
              <a:ext cx="1033353" cy="384175"/>
            </a:xfrm>
            <a:custGeom>
              <a:avLst/>
              <a:gdLst>
                <a:gd name="T0" fmla="*/ 10 w 323"/>
                <a:gd name="T1" fmla="*/ 44 h 120"/>
                <a:gd name="T2" fmla="*/ 83 w 323"/>
                <a:gd name="T3" fmla="*/ 100 h 120"/>
                <a:gd name="T4" fmla="*/ 141 w 323"/>
                <a:gd name="T5" fmla="*/ 115 h 120"/>
                <a:gd name="T6" fmla="*/ 106 w 323"/>
                <a:gd name="T7" fmla="*/ 89 h 120"/>
                <a:gd name="T8" fmla="*/ 207 w 323"/>
                <a:gd name="T9" fmla="*/ 113 h 120"/>
                <a:gd name="T10" fmla="*/ 173 w 323"/>
                <a:gd name="T11" fmla="*/ 81 h 120"/>
                <a:gd name="T12" fmla="*/ 298 w 323"/>
                <a:gd name="T13" fmla="*/ 111 h 120"/>
                <a:gd name="T14" fmla="*/ 253 w 323"/>
                <a:gd name="T15" fmla="*/ 80 h 120"/>
                <a:gd name="T16" fmla="*/ 323 w 323"/>
                <a:gd name="T17" fmla="*/ 98 h 120"/>
                <a:gd name="T18" fmla="*/ 292 w 323"/>
                <a:gd name="T19" fmla="*/ 45 h 120"/>
                <a:gd name="T20" fmla="*/ 10 w 323"/>
                <a:gd name="T21"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120">
                  <a:moveTo>
                    <a:pt x="10" y="44"/>
                  </a:moveTo>
                  <a:cubicBezTo>
                    <a:pt x="10" y="44"/>
                    <a:pt x="39" y="85"/>
                    <a:pt x="83" y="100"/>
                  </a:cubicBezTo>
                  <a:cubicBezTo>
                    <a:pt x="126" y="114"/>
                    <a:pt x="145" y="115"/>
                    <a:pt x="141" y="115"/>
                  </a:cubicBezTo>
                  <a:cubicBezTo>
                    <a:pt x="138" y="114"/>
                    <a:pt x="106" y="89"/>
                    <a:pt x="106" y="89"/>
                  </a:cubicBezTo>
                  <a:cubicBezTo>
                    <a:pt x="136" y="107"/>
                    <a:pt x="181" y="120"/>
                    <a:pt x="207" y="113"/>
                  </a:cubicBezTo>
                  <a:cubicBezTo>
                    <a:pt x="202" y="110"/>
                    <a:pt x="173" y="84"/>
                    <a:pt x="173" y="81"/>
                  </a:cubicBezTo>
                  <a:cubicBezTo>
                    <a:pt x="225" y="118"/>
                    <a:pt x="299" y="111"/>
                    <a:pt x="298" y="111"/>
                  </a:cubicBezTo>
                  <a:cubicBezTo>
                    <a:pt x="294" y="110"/>
                    <a:pt x="253" y="80"/>
                    <a:pt x="253" y="80"/>
                  </a:cubicBezTo>
                  <a:cubicBezTo>
                    <a:pt x="323" y="98"/>
                    <a:pt x="323" y="98"/>
                    <a:pt x="323" y="98"/>
                  </a:cubicBezTo>
                  <a:cubicBezTo>
                    <a:pt x="292" y="45"/>
                    <a:pt x="292" y="45"/>
                    <a:pt x="292" y="45"/>
                  </a:cubicBezTo>
                  <a:cubicBezTo>
                    <a:pt x="268" y="41"/>
                    <a:pt x="0" y="0"/>
                    <a:pt x="10" y="44"/>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9" name="î$ļïḍé">
              <a:extLst>
                <a:ext uri="{FF2B5EF4-FFF2-40B4-BE49-F238E27FC236}">
                  <a16:creationId xmlns:a16="http://schemas.microsoft.com/office/drawing/2014/main" id="{4B470AA8-41D0-B5E4-31B4-5E814D25BBBB}"/>
                </a:ext>
              </a:extLst>
            </p:cNvPr>
            <p:cNvSpPr/>
            <p:nvPr/>
          </p:nvSpPr>
          <p:spPr bwMode="auto">
            <a:xfrm>
              <a:off x="5457014" y="1501309"/>
              <a:ext cx="1326580" cy="795007"/>
            </a:xfrm>
            <a:custGeom>
              <a:avLst/>
              <a:gdLst>
                <a:gd name="T0" fmla="*/ 406 w 414"/>
                <a:gd name="T1" fmla="*/ 145 h 249"/>
                <a:gd name="T2" fmla="*/ 298 w 414"/>
                <a:gd name="T3" fmla="*/ 172 h 249"/>
                <a:gd name="T4" fmla="*/ 91 w 414"/>
                <a:gd name="T5" fmla="*/ 219 h 249"/>
                <a:gd name="T6" fmla="*/ 12 w 414"/>
                <a:gd name="T7" fmla="*/ 245 h 249"/>
                <a:gd name="T8" fmla="*/ 13 w 414"/>
                <a:gd name="T9" fmla="*/ 134 h 249"/>
                <a:gd name="T10" fmla="*/ 168 w 414"/>
                <a:gd name="T11" fmla="*/ 9 h 249"/>
                <a:gd name="T12" fmla="*/ 341 w 414"/>
                <a:gd name="T13" fmla="*/ 18 h 249"/>
                <a:gd name="T14" fmla="*/ 410 w 414"/>
                <a:gd name="T15" fmla="*/ 95 h 249"/>
                <a:gd name="T16" fmla="*/ 406 w 414"/>
                <a:gd name="T17" fmla="*/ 1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49">
                  <a:moveTo>
                    <a:pt x="406" y="145"/>
                  </a:moveTo>
                  <a:cubicBezTo>
                    <a:pt x="404" y="146"/>
                    <a:pt x="360" y="159"/>
                    <a:pt x="298" y="172"/>
                  </a:cubicBezTo>
                  <a:cubicBezTo>
                    <a:pt x="224" y="188"/>
                    <a:pt x="127" y="204"/>
                    <a:pt x="91" y="219"/>
                  </a:cubicBezTo>
                  <a:cubicBezTo>
                    <a:pt x="25" y="247"/>
                    <a:pt x="11" y="249"/>
                    <a:pt x="12" y="245"/>
                  </a:cubicBezTo>
                  <a:cubicBezTo>
                    <a:pt x="12" y="241"/>
                    <a:pt x="0" y="155"/>
                    <a:pt x="13" y="134"/>
                  </a:cubicBezTo>
                  <a:cubicBezTo>
                    <a:pt x="48" y="77"/>
                    <a:pt x="113" y="22"/>
                    <a:pt x="168" y="9"/>
                  </a:cubicBezTo>
                  <a:cubicBezTo>
                    <a:pt x="207" y="0"/>
                    <a:pt x="291" y="2"/>
                    <a:pt x="341" y="18"/>
                  </a:cubicBezTo>
                  <a:cubicBezTo>
                    <a:pt x="363" y="26"/>
                    <a:pt x="406" y="84"/>
                    <a:pt x="410" y="95"/>
                  </a:cubicBezTo>
                  <a:cubicBezTo>
                    <a:pt x="414" y="105"/>
                    <a:pt x="406" y="145"/>
                    <a:pt x="406" y="145"/>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0" name="íś1ïdê">
              <a:extLst>
                <a:ext uri="{FF2B5EF4-FFF2-40B4-BE49-F238E27FC236}">
                  <a16:creationId xmlns:a16="http://schemas.microsoft.com/office/drawing/2014/main" id="{8008D929-B152-7362-DBE3-54CF8744387E}"/>
                </a:ext>
              </a:extLst>
            </p:cNvPr>
            <p:cNvSpPr/>
            <p:nvPr/>
          </p:nvSpPr>
          <p:spPr bwMode="auto">
            <a:xfrm>
              <a:off x="6357081" y="1683204"/>
              <a:ext cx="393584" cy="313612"/>
            </a:xfrm>
            <a:custGeom>
              <a:avLst/>
              <a:gdLst>
                <a:gd name="T0" fmla="*/ 27 w 123"/>
                <a:gd name="T1" fmla="*/ 98 h 98"/>
                <a:gd name="T2" fmla="*/ 3 w 123"/>
                <a:gd name="T3" fmla="*/ 31 h 98"/>
                <a:gd name="T4" fmla="*/ 63 w 123"/>
                <a:gd name="T5" fmla="*/ 2 h 98"/>
                <a:gd name="T6" fmla="*/ 116 w 123"/>
                <a:gd name="T7" fmla="*/ 30 h 98"/>
                <a:gd name="T8" fmla="*/ 123 w 123"/>
                <a:gd name="T9" fmla="*/ 79 h 98"/>
                <a:gd name="T10" fmla="*/ 27 w 123"/>
                <a:gd name="T11" fmla="*/ 98 h 98"/>
              </a:gdLst>
              <a:ahLst/>
              <a:cxnLst>
                <a:cxn ang="0">
                  <a:pos x="T0" y="T1"/>
                </a:cxn>
                <a:cxn ang="0">
                  <a:pos x="T2" y="T3"/>
                </a:cxn>
                <a:cxn ang="0">
                  <a:pos x="T4" y="T5"/>
                </a:cxn>
                <a:cxn ang="0">
                  <a:pos x="T6" y="T7"/>
                </a:cxn>
                <a:cxn ang="0">
                  <a:pos x="T8" y="T9"/>
                </a:cxn>
                <a:cxn ang="0">
                  <a:pos x="T10" y="T11"/>
                </a:cxn>
              </a:cxnLst>
              <a:rect l="0" t="0" r="r" b="b"/>
              <a:pathLst>
                <a:path w="123" h="98">
                  <a:moveTo>
                    <a:pt x="27" y="98"/>
                  </a:moveTo>
                  <a:cubicBezTo>
                    <a:pt x="25" y="92"/>
                    <a:pt x="0" y="43"/>
                    <a:pt x="3" y="31"/>
                  </a:cubicBezTo>
                  <a:cubicBezTo>
                    <a:pt x="6" y="20"/>
                    <a:pt x="42" y="0"/>
                    <a:pt x="63" y="2"/>
                  </a:cubicBezTo>
                  <a:cubicBezTo>
                    <a:pt x="85" y="3"/>
                    <a:pt x="114" y="22"/>
                    <a:pt x="116" y="30"/>
                  </a:cubicBezTo>
                  <a:cubicBezTo>
                    <a:pt x="117" y="38"/>
                    <a:pt x="123" y="79"/>
                    <a:pt x="123" y="79"/>
                  </a:cubicBezTo>
                  <a:lnTo>
                    <a:pt x="27" y="98"/>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1" name="ïsļiḓê">
              <a:extLst>
                <a:ext uri="{FF2B5EF4-FFF2-40B4-BE49-F238E27FC236}">
                  <a16:creationId xmlns:a16="http://schemas.microsoft.com/office/drawing/2014/main" id="{AFE1B63A-3255-EFA4-8E71-B7756ED32CB6}"/>
                </a:ext>
              </a:extLst>
            </p:cNvPr>
            <p:cNvSpPr/>
            <p:nvPr/>
          </p:nvSpPr>
          <p:spPr bwMode="auto">
            <a:xfrm>
              <a:off x="6559362" y="1689476"/>
              <a:ext cx="191303" cy="249321"/>
            </a:xfrm>
            <a:custGeom>
              <a:avLst/>
              <a:gdLst>
                <a:gd name="T0" fmla="*/ 0 w 60"/>
                <a:gd name="T1" fmla="*/ 0 h 78"/>
                <a:gd name="T2" fmla="*/ 53 w 60"/>
                <a:gd name="T3" fmla="*/ 28 h 78"/>
                <a:gd name="T4" fmla="*/ 60 w 60"/>
                <a:gd name="T5" fmla="*/ 77 h 78"/>
                <a:gd name="T6" fmla="*/ 56 w 60"/>
                <a:gd name="T7" fmla="*/ 78 h 78"/>
                <a:gd name="T8" fmla="*/ 46 w 60"/>
                <a:gd name="T9" fmla="*/ 25 h 78"/>
                <a:gd name="T10" fmla="*/ 0 w 60"/>
                <a:gd name="T11" fmla="*/ 0 h 78"/>
              </a:gdLst>
              <a:ahLst/>
              <a:cxnLst>
                <a:cxn ang="0">
                  <a:pos x="T0" y="T1"/>
                </a:cxn>
                <a:cxn ang="0">
                  <a:pos x="T2" y="T3"/>
                </a:cxn>
                <a:cxn ang="0">
                  <a:pos x="T4" y="T5"/>
                </a:cxn>
                <a:cxn ang="0">
                  <a:pos x="T6" y="T7"/>
                </a:cxn>
                <a:cxn ang="0">
                  <a:pos x="T8" y="T9"/>
                </a:cxn>
                <a:cxn ang="0">
                  <a:pos x="T10" y="T11"/>
                </a:cxn>
              </a:cxnLst>
              <a:rect l="0" t="0" r="r" b="b"/>
              <a:pathLst>
                <a:path w="60" h="78">
                  <a:moveTo>
                    <a:pt x="0" y="0"/>
                  </a:moveTo>
                  <a:cubicBezTo>
                    <a:pt x="22" y="1"/>
                    <a:pt x="51" y="20"/>
                    <a:pt x="53" y="28"/>
                  </a:cubicBezTo>
                  <a:cubicBezTo>
                    <a:pt x="54" y="36"/>
                    <a:pt x="60" y="77"/>
                    <a:pt x="60" y="77"/>
                  </a:cubicBezTo>
                  <a:cubicBezTo>
                    <a:pt x="56" y="78"/>
                    <a:pt x="56" y="78"/>
                    <a:pt x="56" y="78"/>
                  </a:cubicBezTo>
                  <a:cubicBezTo>
                    <a:pt x="43" y="69"/>
                    <a:pt x="57" y="38"/>
                    <a:pt x="46" y="25"/>
                  </a:cubicBezTo>
                  <a:cubicBezTo>
                    <a:pt x="33" y="10"/>
                    <a:pt x="0" y="0"/>
                    <a:pt x="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2" name="îSļîďê">
              <a:extLst>
                <a:ext uri="{FF2B5EF4-FFF2-40B4-BE49-F238E27FC236}">
                  <a16:creationId xmlns:a16="http://schemas.microsoft.com/office/drawing/2014/main" id="{5FBE6E4D-2A00-A58E-B868-BEA49F70671B}"/>
                </a:ext>
              </a:extLst>
            </p:cNvPr>
            <p:cNvSpPr/>
            <p:nvPr/>
          </p:nvSpPr>
          <p:spPr bwMode="auto">
            <a:xfrm>
              <a:off x="6388443" y="1890188"/>
              <a:ext cx="407696" cy="166214"/>
            </a:xfrm>
            <a:custGeom>
              <a:avLst/>
              <a:gdLst>
                <a:gd name="T0" fmla="*/ 6 w 127"/>
                <a:gd name="T1" fmla="*/ 45 h 52"/>
                <a:gd name="T2" fmla="*/ 0 w 127"/>
                <a:gd name="T3" fmla="*/ 19 h 52"/>
                <a:gd name="T4" fmla="*/ 92 w 127"/>
                <a:gd name="T5" fmla="*/ 4 h 52"/>
                <a:gd name="T6" fmla="*/ 126 w 127"/>
                <a:gd name="T7" fmla="*/ 13 h 52"/>
                <a:gd name="T8" fmla="*/ 109 w 127"/>
                <a:gd name="T9" fmla="*/ 32 h 52"/>
                <a:gd name="T10" fmla="*/ 7 w 127"/>
                <a:gd name="T11" fmla="*/ 50 h 52"/>
                <a:gd name="T12" fmla="*/ 6 w 127"/>
                <a:gd name="T13" fmla="*/ 45 h 52"/>
              </a:gdLst>
              <a:ahLst/>
              <a:cxnLst>
                <a:cxn ang="0">
                  <a:pos x="T0" y="T1"/>
                </a:cxn>
                <a:cxn ang="0">
                  <a:pos x="T2" y="T3"/>
                </a:cxn>
                <a:cxn ang="0">
                  <a:pos x="T4" y="T5"/>
                </a:cxn>
                <a:cxn ang="0">
                  <a:pos x="T6" y="T7"/>
                </a:cxn>
                <a:cxn ang="0">
                  <a:pos x="T8" y="T9"/>
                </a:cxn>
                <a:cxn ang="0">
                  <a:pos x="T10" y="T11"/>
                </a:cxn>
                <a:cxn ang="0">
                  <a:pos x="T12" y="T13"/>
                </a:cxn>
              </a:cxnLst>
              <a:rect l="0" t="0" r="r" b="b"/>
              <a:pathLst>
                <a:path w="127" h="52">
                  <a:moveTo>
                    <a:pt x="6" y="45"/>
                  </a:moveTo>
                  <a:cubicBezTo>
                    <a:pt x="0" y="19"/>
                    <a:pt x="0" y="19"/>
                    <a:pt x="0" y="19"/>
                  </a:cubicBezTo>
                  <a:cubicBezTo>
                    <a:pt x="0" y="19"/>
                    <a:pt x="71" y="7"/>
                    <a:pt x="92" y="4"/>
                  </a:cubicBezTo>
                  <a:cubicBezTo>
                    <a:pt x="112" y="0"/>
                    <a:pt x="125" y="4"/>
                    <a:pt x="126" y="13"/>
                  </a:cubicBezTo>
                  <a:cubicBezTo>
                    <a:pt x="127" y="23"/>
                    <a:pt x="124" y="30"/>
                    <a:pt x="109" y="32"/>
                  </a:cubicBezTo>
                  <a:cubicBezTo>
                    <a:pt x="95" y="34"/>
                    <a:pt x="9" y="52"/>
                    <a:pt x="7" y="50"/>
                  </a:cubicBezTo>
                  <a:cubicBezTo>
                    <a:pt x="6" y="48"/>
                    <a:pt x="6" y="45"/>
                    <a:pt x="6" y="45"/>
                  </a:cubicBezTo>
                  <a:close/>
                </a:path>
              </a:pathLst>
            </a:custGeom>
            <a:solidFill>
              <a:srgbClr val="A372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3" name="íṩḻïḑê">
              <a:extLst>
                <a:ext uri="{FF2B5EF4-FFF2-40B4-BE49-F238E27FC236}">
                  <a16:creationId xmlns:a16="http://schemas.microsoft.com/office/drawing/2014/main" id="{7BC80A48-E8D8-D575-AD66-5E17B25C5C2B}"/>
                </a:ext>
              </a:extLst>
            </p:cNvPr>
            <p:cNvSpPr/>
            <p:nvPr/>
          </p:nvSpPr>
          <p:spPr bwMode="auto">
            <a:xfrm>
              <a:off x="6847885" y="4201510"/>
              <a:ext cx="268139" cy="308908"/>
            </a:xfrm>
            <a:custGeom>
              <a:avLst/>
              <a:gdLst>
                <a:gd name="T0" fmla="*/ 19 w 84"/>
                <a:gd name="T1" fmla="*/ 10 h 97"/>
                <a:gd name="T2" fmla="*/ 3 w 84"/>
                <a:gd name="T3" fmla="*/ 69 h 97"/>
                <a:gd name="T4" fmla="*/ 23 w 84"/>
                <a:gd name="T5" fmla="*/ 80 h 97"/>
                <a:gd name="T6" fmla="*/ 35 w 84"/>
                <a:gd name="T7" fmla="*/ 94 h 97"/>
                <a:gd name="T8" fmla="*/ 50 w 84"/>
                <a:gd name="T9" fmla="*/ 95 h 97"/>
                <a:gd name="T10" fmla="*/ 65 w 84"/>
                <a:gd name="T11" fmla="*/ 94 h 97"/>
                <a:gd name="T12" fmla="*/ 73 w 84"/>
                <a:gd name="T13" fmla="*/ 90 h 97"/>
                <a:gd name="T14" fmla="*/ 83 w 84"/>
                <a:gd name="T15" fmla="*/ 82 h 97"/>
                <a:gd name="T16" fmla="*/ 59 w 84"/>
                <a:gd name="T17" fmla="*/ 3 h 97"/>
                <a:gd name="T18" fmla="*/ 19 w 84"/>
                <a:gd name="T19"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97">
                  <a:moveTo>
                    <a:pt x="19" y="10"/>
                  </a:moveTo>
                  <a:cubicBezTo>
                    <a:pt x="15" y="22"/>
                    <a:pt x="0" y="55"/>
                    <a:pt x="3" y="69"/>
                  </a:cubicBezTo>
                  <a:cubicBezTo>
                    <a:pt x="6" y="83"/>
                    <a:pt x="23" y="80"/>
                    <a:pt x="23" y="80"/>
                  </a:cubicBezTo>
                  <a:cubicBezTo>
                    <a:pt x="23" y="80"/>
                    <a:pt x="23" y="91"/>
                    <a:pt x="35" y="94"/>
                  </a:cubicBezTo>
                  <a:cubicBezTo>
                    <a:pt x="47" y="97"/>
                    <a:pt x="47" y="94"/>
                    <a:pt x="50" y="95"/>
                  </a:cubicBezTo>
                  <a:cubicBezTo>
                    <a:pt x="53" y="95"/>
                    <a:pt x="60" y="97"/>
                    <a:pt x="65" y="94"/>
                  </a:cubicBezTo>
                  <a:cubicBezTo>
                    <a:pt x="70" y="91"/>
                    <a:pt x="71" y="91"/>
                    <a:pt x="73" y="90"/>
                  </a:cubicBezTo>
                  <a:cubicBezTo>
                    <a:pt x="76" y="89"/>
                    <a:pt x="81" y="86"/>
                    <a:pt x="83" y="82"/>
                  </a:cubicBezTo>
                  <a:cubicBezTo>
                    <a:pt x="84" y="78"/>
                    <a:pt x="73" y="6"/>
                    <a:pt x="59" y="3"/>
                  </a:cubicBezTo>
                  <a:cubicBezTo>
                    <a:pt x="45" y="0"/>
                    <a:pt x="19" y="10"/>
                    <a:pt x="19" y="10"/>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4" name="íṧ1ïdè">
              <a:extLst>
                <a:ext uri="{FF2B5EF4-FFF2-40B4-BE49-F238E27FC236}">
                  <a16:creationId xmlns:a16="http://schemas.microsoft.com/office/drawing/2014/main" id="{B1F9272C-804B-493C-95FF-3B6AB5BFB12E}"/>
                </a:ext>
              </a:extLst>
            </p:cNvPr>
            <p:cNvSpPr/>
            <p:nvPr/>
          </p:nvSpPr>
          <p:spPr bwMode="auto">
            <a:xfrm>
              <a:off x="6462142" y="3075642"/>
              <a:ext cx="625657" cy="1240336"/>
            </a:xfrm>
            <a:custGeom>
              <a:avLst/>
              <a:gdLst>
                <a:gd name="T0" fmla="*/ 59 w 195"/>
                <a:gd name="T1" fmla="*/ 1 h 388"/>
                <a:gd name="T2" fmla="*/ 99 w 195"/>
                <a:gd name="T3" fmla="*/ 35 h 388"/>
                <a:gd name="T4" fmla="*/ 113 w 195"/>
                <a:gd name="T5" fmla="*/ 65 h 388"/>
                <a:gd name="T6" fmla="*/ 190 w 195"/>
                <a:gd name="T7" fmla="*/ 364 h 388"/>
                <a:gd name="T8" fmla="*/ 135 w 195"/>
                <a:gd name="T9" fmla="*/ 384 h 388"/>
                <a:gd name="T10" fmla="*/ 58 w 195"/>
                <a:gd name="T11" fmla="*/ 190 h 388"/>
                <a:gd name="T12" fmla="*/ 2 w 195"/>
                <a:gd name="T13" fmla="*/ 92 h 388"/>
                <a:gd name="T14" fmla="*/ 59 w 195"/>
                <a:gd name="T15" fmla="*/ 1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88">
                  <a:moveTo>
                    <a:pt x="59" y="1"/>
                  </a:moveTo>
                  <a:cubicBezTo>
                    <a:pt x="65" y="0"/>
                    <a:pt x="99" y="35"/>
                    <a:pt x="99" y="35"/>
                  </a:cubicBezTo>
                  <a:cubicBezTo>
                    <a:pt x="99" y="35"/>
                    <a:pt x="107" y="46"/>
                    <a:pt x="113" y="65"/>
                  </a:cubicBezTo>
                  <a:cubicBezTo>
                    <a:pt x="119" y="84"/>
                    <a:pt x="195" y="351"/>
                    <a:pt x="190" y="364"/>
                  </a:cubicBezTo>
                  <a:cubicBezTo>
                    <a:pt x="185" y="377"/>
                    <a:pt x="136" y="383"/>
                    <a:pt x="135" y="384"/>
                  </a:cubicBezTo>
                  <a:cubicBezTo>
                    <a:pt x="129" y="388"/>
                    <a:pt x="86" y="281"/>
                    <a:pt x="58" y="190"/>
                  </a:cubicBezTo>
                  <a:cubicBezTo>
                    <a:pt x="37" y="121"/>
                    <a:pt x="0" y="93"/>
                    <a:pt x="2" y="92"/>
                  </a:cubicBezTo>
                  <a:cubicBezTo>
                    <a:pt x="7" y="89"/>
                    <a:pt x="59" y="1"/>
                    <a:pt x="59" y="1"/>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5" name="iṩlîḋè">
              <a:extLst>
                <a:ext uri="{FF2B5EF4-FFF2-40B4-BE49-F238E27FC236}">
                  <a16:creationId xmlns:a16="http://schemas.microsoft.com/office/drawing/2014/main" id="{8CAC168D-1E4B-F5AA-447E-EB8EE9350190}"/>
                </a:ext>
              </a:extLst>
            </p:cNvPr>
            <p:cNvSpPr/>
            <p:nvPr/>
          </p:nvSpPr>
          <p:spPr bwMode="auto">
            <a:xfrm>
              <a:off x="6446461" y="5245839"/>
              <a:ext cx="319884" cy="274410"/>
            </a:xfrm>
            <a:custGeom>
              <a:avLst/>
              <a:gdLst>
                <a:gd name="T0" fmla="*/ 31 w 100"/>
                <a:gd name="T1" fmla="*/ 7 h 86"/>
                <a:gd name="T2" fmla="*/ 98 w 100"/>
                <a:gd name="T3" fmla="*/ 12 h 86"/>
                <a:gd name="T4" fmla="*/ 92 w 100"/>
                <a:gd name="T5" fmla="*/ 71 h 86"/>
                <a:gd name="T6" fmla="*/ 68 w 100"/>
                <a:gd name="T7" fmla="*/ 80 h 86"/>
                <a:gd name="T8" fmla="*/ 30 w 100"/>
                <a:gd name="T9" fmla="*/ 72 h 86"/>
                <a:gd name="T10" fmla="*/ 31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31" y="7"/>
                  </a:moveTo>
                  <a:cubicBezTo>
                    <a:pt x="61" y="0"/>
                    <a:pt x="96" y="1"/>
                    <a:pt x="98" y="12"/>
                  </a:cubicBezTo>
                  <a:cubicBezTo>
                    <a:pt x="100" y="27"/>
                    <a:pt x="90" y="62"/>
                    <a:pt x="92" y="71"/>
                  </a:cubicBezTo>
                  <a:cubicBezTo>
                    <a:pt x="93" y="75"/>
                    <a:pt x="79" y="78"/>
                    <a:pt x="68" y="80"/>
                  </a:cubicBezTo>
                  <a:cubicBezTo>
                    <a:pt x="56" y="82"/>
                    <a:pt x="36" y="86"/>
                    <a:pt x="30" y="72"/>
                  </a:cubicBezTo>
                  <a:cubicBezTo>
                    <a:pt x="23" y="53"/>
                    <a:pt x="0" y="13"/>
                    <a:pt x="31"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6" name="işḷîḑê">
              <a:extLst>
                <a:ext uri="{FF2B5EF4-FFF2-40B4-BE49-F238E27FC236}">
                  <a16:creationId xmlns:a16="http://schemas.microsoft.com/office/drawing/2014/main" id="{0DA3B38F-AFFF-2EE0-D50B-A369F6E56170}"/>
                </a:ext>
              </a:extLst>
            </p:cNvPr>
            <p:cNvSpPr/>
            <p:nvPr/>
          </p:nvSpPr>
          <p:spPr bwMode="auto">
            <a:xfrm>
              <a:off x="5659295" y="5245839"/>
              <a:ext cx="319884" cy="274410"/>
            </a:xfrm>
            <a:custGeom>
              <a:avLst/>
              <a:gdLst>
                <a:gd name="T0" fmla="*/ 70 w 100"/>
                <a:gd name="T1" fmla="*/ 7 h 86"/>
                <a:gd name="T2" fmla="*/ 2 w 100"/>
                <a:gd name="T3" fmla="*/ 12 h 86"/>
                <a:gd name="T4" fmla="*/ 9 w 100"/>
                <a:gd name="T5" fmla="*/ 71 h 86"/>
                <a:gd name="T6" fmla="*/ 33 w 100"/>
                <a:gd name="T7" fmla="*/ 80 h 86"/>
                <a:gd name="T8" fmla="*/ 70 w 100"/>
                <a:gd name="T9" fmla="*/ 72 h 86"/>
                <a:gd name="T10" fmla="*/ 70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70" y="7"/>
                  </a:moveTo>
                  <a:cubicBezTo>
                    <a:pt x="39" y="0"/>
                    <a:pt x="4" y="1"/>
                    <a:pt x="2" y="12"/>
                  </a:cubicBezTo>
                  <a:cubicBezTo>
                    <a:pt x="0" y="27"/>
                    <a:pt x="11" y="62"/>
                    <a:pt x="9" y="71"/>
                  </a:cubicBezTo>
                  <a:cubicBezTo>
                    <a:pt x="8" y="75"/>
                    <a:pt x="21" y="78"/>
                    <a:pt x="33" y="80"/>
                  </a:cubicBezTo>
                  <a:cubicBezTo>
                    <a:pt x="45" y="82"/>
                    <a:pt x="64" y="86"/>
                    <a:pt x="70" y="72"/>
                  </a:cubicBezTo>
                  <a:cubicBezTo>
                    <a:pt x="78" y="53"/>
                    <a:pt x="100" y="13"/>
                    <a:pt x="70"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7" name="iśļiḓe">
              <a:extLst>
                <a:ext uri="{FF2B5EF4-FFF2-40B4-BE49-F238E27FC236}">
                  <a16:creationId xmlns:a16="http://schemas.microsoft.com/office/drawing/2014/main" id="{94E0B8DF-1AAE-3DA1-DE76-C239CE2C6C90}"/>
                </a:ext>
              </a:extLst>
            </p:cNvPr>
            <p:cNvSpPr/>
            <p:nvPr/>
          </p:nvSpPr>
          <p:spPr bwMode="auto">
            <a:xfrm>
              <a:off x="6476254" y="5437143"/>
              <a:ext cx="443762" cy="227368"/>
            </a:xfrm>
            <a:custGeom>
              <a:avLst/>
              <a:gdLst>
                <a:gd name="T0" fmla="*/ 69 w 139"/>
                <a:gd name="T1" fmla="*/ 1 h 71"/>
                <a:gd name="T2" fmla="*/ 0 w 139"/>
                <a:gd name="T3" fmla="*/ 68 h 71"/>
                <a:gd name="T4" fmla="*/ 0 w 139"/>
                <a:gd name="T5" fmla="*/ 71 h 71"/>
                <a:gd name="T6" fmla="*/ 139 w 139"/>
                <a:gd name="T7" fmla="*/ 71 h 71"/>
                <a:gd name="T8" fmla="*/ 139 w 139"/>
                <a:gd name="T9" fmla="*/ 68 h 71"/>
                <a:gd name="T10" fmla="*/ 69 w 139"/>
                <a:gd name="T11" fmla="*/ 1 h 71"/>
              </a:gdLst>
              <a:ahLst/>
              <a:cxnLst>
                <a:cxn ang="0">
                  <a:pos x="T0" y="T1"/>
                </a:cxn>
                <a:cxn ang="0">
                  <a:pos x="T2" y="T3"/>
                </a:cxn>
                <a:cxn ang="0">
                  <a:pos x="T4" y="T5"/>
                </a:cxn>
                <a:cxn ang="0">
                  <a:pos x="T6" y="T7"/>
                </a:cxn>
                <a:cxn ang="0">
                  <a:pos x="T8" y="T9"/>
                </a:cxn>
                <a:cxn ang="0">
                  <a:pos x="T10" y="T11"/>
                </a:cxn>
              </a:cxnLst>
              <a:rect l="0" t="0" r="r" b="b"/>
              <a:pathLst>
                <a:path w="139" h="71">
                  <a:moveTo>
                    <a:pt x="69" y="1"/>
                  </a:moveTo>
                  <a:cubicBezTo>
                    <a:pt x="7" y="1"/>
                    <a:pt x="0" y="31"/>
                    <a:pt x="0" y="68"/>
                  </a:cubicBezTo>
                  <a:cubicBezTo>
                    <a:pt x="0" y="69"/>
                    <a:pt x="0" y="70"/>
                    <a:pt x="0" y="71"/>
                  </a:cubicBezTo>
                  <a:cubicBezTo>
                    <a:pt x="139" y="71"/>
                    <a:pt x="139" y="71"/>
                    <a:pt x="139" y="71"/>
                  </a:cubicBezTo>
                  <a:cubicBezTo>
                    <a:pt x="139" y="70"/>
                    <a:pt x="139" y="69"/>
                    <a:pt x="139" y="68"/>
                  </a:cubicBezTo>
                  <a:cubicBezTo>
                    <a:pt x="139" y="31"/>
                    <a:pt x="132" y="0"/>
                    <a:pt x="69"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8" name="işľîḑê">
              <a:extLst>
                <a:ext uri="{FF2B5EF4-FFF2-40B4-BE49-F238E27FC236}">
                  <a16:creationId xmlns:a16="http://schemas.microsoft.com/office/drawing/2014/main" id="{A9B7E304-4D25-DB4F-5F70-B9347A9EF562}"/>
                </a:ext>
              </a:extLst>
            </p:cNvPr>
            <p:cNvSpPr/>
            <p:nvPr/>
          </p:nvSpPr>
          <p:spPr bwMode="auto">
            <a:xfrm>
              <a:off x="6476254" y="5584540"/>
              <a:ext cx="443762" cy="79971"/>
            </a:xfrm>
            <a:custGeom>
              <a:avLst/>
              <a:gdLst>
                <a:gd name="T0" fmla="*/ 0 w 139"/>
                <a:gd name="T1" fmla="*/ 11 h 25"/>
                <a:gd name="T2" fmla="*/ 0 w 139"/>
                <a:gd name="T3" fmla="*/ 22 h 25"/>
                <a:gd name="T4" fmla="*/ 0 w 139"/>
                <a:gd name="T5" fmla="*/ 25 h 25"/>
                <a:gd name="T6" fmla="*/ 139 w 139"/>
                <a:gd name="T7" fmla="*/ 25 h 25"/>
                <a:gd name="T8" fmla="*/ 139 w 139"/>
                <a:gd name="T9" fmla="*/ 22 h 25"/>
                <a:gd name="T10" fmla="*/ 139 w 139"/>
                <a:gd name="T11" fmla="*/ 11 h 25"/>
                <a:gd name="T12" fmla="*/ 33 w 139"/>
                <a:gd name="T13" fmla="*/ 8 h 25"/>
                <a:gd name="T14" fmla="*/ 0 w 139"/>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25">
                  <a:moveTo>
                    <a:pt x="0" y="11"/>
                  </a:moveTo>
                  <a:cubicBezTo>
                    <a:pt x="0" y="14"/>
                    <a:pt x="0" y="18"/>
                    <a:pt x="0" y="22"/>
                  </a:cubicBezTo>
                  <a:cubicBezTo>
                    <a:pt x="0" y="23"/>
                    <a:pt x="0" y="24"/>
                    <a:pt x="0" y="25"/>
                  </a:cubicBezTo>
                  <a:cubicBezTo>
                    <a:pt x="139" y="25"/>
                    <a:pt x="139" y="25"/>
                    <a:pt x="139" y="25"/>
                  </a:cubicBezTo>
                  <a:cubicBezTo>
                    <a:pt x="139" y="24"/>
                    <a:pt x="139" y="23"/>
                    <a:pt x="139" y="22"/>
                  </a:cubicBezTo>
                  <a:cubicBezTo>
                    <a:pt x="139" y="18"/>
                    <a:pt x="139" y="15"/>
                    <a:pt x="139" y="11"/>
                  </a:cubicBezTo>
                  <a:cubicBezTo>
                    <a:pt x="99" y="5"/>
                    <a:pt x="92" y="0"/>
                    <a:pt x="33" y="8"/>
                  </a:cubicBezTo>
                  <a:cubicBezTo>
                    <a:pt x="22" y="9"/>
                    <a:pt x="9" y="10"/>
                    <a:pt x="0"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9" name="ïśḷiḍè">
              <a:extLst>
                <a:ext uri="{FF2B5EF4-FFF2-40B4-BE49-F238E27FC236}">
                  <a16:creationId xmlns:a16="http://schemas.microsoft.com/office/drawing/2014/main" id="{8060CB0F-B096-5F2F-498F-5F6B8B4FE58F}"/>
                </a:ext>
              </a:extLst>
            </p:cNvPr>
            <p:cNvSpPr/>
            <p:nvPr/>
          </p:nvSpPr>
          <p:spPr bwMode="auto">
            <a:xfrm>
              <a:off x="5505625" y="5437143"/>
              <a:ext cx="448465" cy="227368"/>
            </a:xfrm>
            <a:custGeom>
              <a:avLst/>
              <a:gdLst>
                <a:gd name="T0" fmla="*/ 70 w 140"/>
                <a:gd name="T1" fmla="*/ 1 h 71"/>
                <a:gd name="T2" fmla="*/ 140 w 140"/>
                <a:gd name="T3" fmla="*/ 68 h 71"/>
                <a:gd name="T4" fmla="*/ 140 w 140"/>
                <a:gd name="T5" fmla="*/ 71 h 71"/>
                <a:gd name="T6" fmla="*/ 0 w 140"/>
                <a:gd name="T7" fmla="*/ 71 h 71"/>
                <a:gd name="T8" fmla="*/ 0 w 140"/>
                <a:gd name="T9" fmla="*/ 68 h 71"/>
                <a:gd name="T10" fmla="*/ 70 w 140"/>
                <a:gd name="T11" fmla="*/ 1 h 71"/>
              </a:gdLst>
              <a:ahLst/>
              <a:cxnLst>
                <a:cxn ang="0">
                  <a:pos x="T0" y="T1"/>
                </a:cxn>
                <a:cxn ang="0">
                  <a:pos x="T2" y="T3"/>
                </a:cxn>
                <a:cxn ang="0">
                  <a:pos x="T4" y="T5"/>
                </a:cxn>
                <a:cxn ang="0">
                  <a:pos x="T6" y="T7"/>
                </a:cxn>
                <a:cxn ang="0">
                  <a:pos x="T8" y="T9"/>
                </a:cxn>
                <a:cxn ang="0">
                  <a:pos x="T10" y="T11"/>
                </a:cxn>
              </a:cxnLst>
              <a:rect l="0" t="0" r="r" b="b"/>
              <a:pathLst>
                <a:path w="140" h="71">
                  <a:moveTo>
                    <a:pt x="70" y="1"/>
                  </a:moveTo>
                  <a:cubicBezTo>
                    <a:pt x="132" y="1"/>
                    <a:pt x="140" y="31"/>
                    <a:pt x="140" y="68"/>
                  </a:cubicBezTo>
                  <a:cubicBezTo>
                    <a:pt x="140" y="69"/>
                    <a:pt x="140" y="70"/>
                    <a:pt x="140" y="71"/>
                  </a:cubicBezTo>
                  <a:cubicBezTo>
                    <a:pt x="0" y="71"/>
                    <a:pt x="0" y="71"/>
                    <a:pt x="0" y="71"/>
                  </a:cubicBezTo>
                  <a:cubicBezTo>
                    <a:pt x="0" y="70"/>
                    <a:pt x="0" y="69"/>
                    <a:pt x="0" y="68"/>
                  </a:cubicBezTo>
                  <a:cubicBezTo>
                    <a:pt x="0" y="31"/>
                    <a:pt x="7" y="0"/>
                    <a:pt x="70"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0" name="ïs1iďè">
              <a:extLst>
                <a:ext uri="{FF2B5EF4-FFF2-40B4-BE49-F238E27FC236}">
                  <a16:creationId xmlns:a16="http://schemas.microsoft.com/office/drawing/2014/main" id="{E855C05A-4D77-C853-5286-53E72E58D415}"/>
                </a:ext>
              </a:extLst>
            </p:cNvPr>
            <p:cNvSpPr/>
            <p:nvPr/>
          </p:nvSpPr>
          <p:spPr bwMode="auto">
            <a:xfrm>
              <a:off x="5505625" y="5584540"/>
              <a:ext cx="448465" cy="79971"/>
            </a:xfrm>
            <a:custGeom>
              <a:avLst/>
              <a:gdLst>
                <a:gd name="T0" fmla="*/ 139 w 140"/>
                <a:gd name="T1" fmla="*/ 11 h 25"/>
                <a:gd name="T2" fmla="*/ 140 w 140"/>
                <a:gd name="T3" fmla="*/ 22 h 25"/>
                <a:gd name="T4" fmla="*/ 140 w 140"/>
                <a:gd name="T5" fmla="*/ 25 h 25"/>
                <a:gd name="T6" fmla="*/ 0 w 140"/>
                <a:gd name="T7" fmla="*/ 25 h 25"/>
                <a:gd name="T8" fmla="*/ 0 w 140"/>
                <a:gd name="T9" fmla="*/ 22 h 25"/>
                <a:gd name="T10" fmla="*/ 0 w 140"/>
                <a:gd name="T11" fmla="*/ 12 h 25"/>
                <a:gd name="T12" fmla="*/ 107 w 140"/>
                <a:gd name="T13" fmla="*/ 8 h 25"/>
                <a:gd name="T14" fmla="*/ 139 w 140"/>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25">
                  <a:moveTo>
                    <a:pt x="139" y="11"/>
                  </a:moveTo>
                  <a:cubicBezTo>
                    <a:pt x="140" y="14"/>
                    <a:pt x="140" y="18"/>
                    <a:pt x="140" y="22"/>
                  </a:cubicBezTo>
                  <a:cubicBezTo>
                    <a:pt x="140" y="23"/>
                    <a:pt x="140" y="24"/>
                    <a:pt x="140" y="25"/>
                  </a:cubicBezTo>
                  <a:cubicBezTo>
                    <a:pt x="0" y="25"/>
                    <a:pt x="0" y="25"/>
                    <a:pt x="0" y="25"/>
                  </a:cubicBezTo>
                  <a:cubicBezTo>
                    <a:pt x="0" y="24"/>
                    <a:pt x="0" y="23"/>
                    <a:pt x="0" y="22"/>
                  </a:cubicBezTo>
                  <a:cubicBezTo>
                    <a:pt x="0" y="19"/>
                    <a:pt x="0" y="15"/>
                    <a:pt x="0" y="12"/>
                  </a:cubicBezTo>
                  <a:cubicBezTo>
                    <a:pt x="41" y="5"/>
                    <a:pt x="48" y="0"/>
                    <a:pt x="107" y="8"/>
                  </a:cubicBezTo>
                  <a:cubicBezTo>
                    <a:pt x="117" y="10"/>
                    <a:pt x="131" y="10"/>
                    <a:pt x="139"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1" name="îşḻiḍê">
              <a:extLst>
                <a:ext uri="{FF2B5EF4-FFF2-40B4-BE49-F238E27FC236}">
                  <a16:creationId xmlns:a16="http://schemas.microsoft.com/office/drawing/2014/main" id="{976530CC-A06C-E17F-FAF2-188A5F11DB44}"/>
                </a:ext>
              </a:extLst>
            </p:cNvPr>
            <p:cNvSpPr/>
            <p:nvPr/>
          </p:nvSpPr>
          <p:spPr bwMode="auto">
            <a:xfrm>
              <a:off x="6382170" y="1750630"/>
              <a:ext cx="374767" cy="268138"/>
            </a:xfrm>
            <a:custGeom>
              <a:avLst/>
              <a:gdLst>
                <a:gd name="T0" fmla="*/ 95 w 117"/>
                <a:gd name="T1" fmla="*/ 1 h 84"/>
                <a:gd name="T2" fmla="*/ 107 w 117"/>
                <a:gd name="T3" fmla="*/ 69 h 84"/>
                <a:gd name="T4" fmla="*/ 84 w 117"/>
                <a:gd name="T5" fmla="*/ 52 h 84"/>
                <a:gd name="T6" fmla="*/ 80 w 117"/>
                <a:gd name="T7" fmla="*/ 78 h 84"/>
                <a:gd name="T8" fmla="*/ 56 w 117"/>
                <a:gd name="T9" fmla="*/ 56 h 84"/>
                <a:gd name="T10" fmla="*/ 60 w 117"/>
                <a:gd name="T11" fmla="*/ 84 h 84"/>
                <a:gd name="T12" fmla="*/ 14 w 117"/>
                <a:gd name="T13" fmla="*/ 45 h 84"/>
                <a:gd name="T14" fmla="*/ 22 w 117"/>
                <a:gd name="T15" fmla="*/ 13 h 84"/>
                <a:gd name="T16" fmla="*/ 81 w 117"/>
                <a:gd name="T17" fmla="*/ 0 h 84"/>
                <a:gd name="T18" fmla="*/ 84 w 117"/>
                <a:gd name="T19" fmla="*/ 0 h 84"/>
                <a:gd name="T20" fmla="*/ 95 w 117"/>
                <a:gd name="T2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84">
                  <a:moveTo>
                    <a:pt x="95" y="1"/>
                  </a:moveTo>
                  <a:cubicBezTo>
                    <a:pt x="111" y="13"/>
                    <a:pt x="117" y="49"/>
                    <a:pt x="107" y="69"/>
                  </a:cubicBezTo>
                  <a:cubicBezTo>
                    <a:pt x="107" y="69"/>
                    <a:pt x="84" y="53"/>
                    <a:pt x="84" y="52"/>
                  </a:cubicBezTo>
                  <a:cubicBezTo>
                    <a:pt x="84" y="50"/>
                    <a:pt x="91" y="67"/>
                    <a:pt x="80" y="78"/>
                  </a:cubicBezTo>
                  <a:cubicBezTo>
                    <a:pt x="75" y="70"/>
                    <a:pt x="66" y="60"/>
                    <a:pt x="56" y="56"/>
                  </a:cubicBezTo>
                  <a:cubicBezTo>
                    <a:pt x="66" y="70"/>
                    <a:pt x="61" y="76"/>
                    <a:pt x="60" y="84"/>
                  </a:cubicBezTo>
                  <a:cubicBezTo>
                    <a:pt x="41" y="60"/>
                    <a:pt x="14" y="49"/>
                    <a:pt x="14" y="45"/>
                  </a:cubicBezTo>
                  <a:cubicBezTo>
                    <a:pt x="14" y="41"/>
                    <a:pt x="0" y="28"/>
                    <a:pt x="22" y="13"/>
                  </a:cubicBezTo>
                  <a:cubicBezTo>
                    <a:pt x="37" y="3"/>
                    <a:pt x="64" y="1"/>
                    <a:pt x="81" y="0"/>
                  </a:cubicBezTo>
                  <a:cubicBezTo>
                    <a:pt x="82" y="0"/>
                    <a:pt x="83" y="0"/>
                    <a:pt x="84" y="0"/>
                  </a:cubicBezTo>
                  <a:cubicBezTo>
                    <a:pt x="91" y="0"/>
                    <a:pt x="95" y="1"/>
                    <a:pt x="95" y="1"/>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2" name="iŝḻïďe">
              <a:extLst>
                <a:ext uri="{FF2B5EF4-FFF2-40B4-BE49-F238E27FC236}">
                  <a16:creationId xmlns:a16="http://schemas.microsoft.com/office/drawing/2014/main" id="{BDFF2C56-3BAE-0670-5628-85B3A6FF83EA}"/>
                </a:ext>
              </a:extLst>
            </p:cNvPr>
            <p:cNvSpPr/>
            <p:nvPr/>
          </p:nvSpPr>
          <p:spPr bwMode="auto">
            <a:xfrm>
              <a:off x="6056014" y="3102299"/>
              <a:ext cx="307340" cy="200712"/>
            </a:xfrm>
            <a:custGeom>
              <a:avLst/>
              <a:gdLst>
                <a:gd name="T0" fmla="*/ 96 w 96"/>
                <a:gd name="T1" fmla="*/ 0 h 63"/>
                <a:gd name="T2" fmla="*/ 41 w 96"/>
                <a:gd name="T3" fmla="*/ 13 h 63"/>
                <a:gd name="T4" fmla="*/ 0 w 96"/>
                <a:gd name="T5" fmla="*/ 6 h 63"/>
                <a:gd name="T6" fmla="*/ 51 w 96"/>
                <a:gd name="T7" fmla="*/ 63 h 63"/>
                <a:gd name="T8" fmla="*/ 96 w 96"/>
                <a:gd name="T9" fmla="*/ 0 h 63"/>
              </a:gdLst>
              <a:ahLst/>
              <a:cxnLst>
                <a:cxn ang="0">
                  <a:pos x="T0" y="T1"/>
                </a:cxn>
                <a:cxn ang="0">
                  <a:pos x="T2" y="T3"/>
                </a:cxn>
                <a:cxn ang="0">
                  <a:pos x="T4" y="T5"/>
                </a:cxn>
                <a:cxn ang="0">
                  <a:pos x="T6" y="T7"/>
                </a:cxn>
                <a:cxn ang="0">
                  <a:pos x="T8" y="T9"/>
                </a:cxn>
              </a:cxnLst>
              <a:rect l="0" t="0" r="r" b="b"/>
              <a:pathLst>
                <a:path w="96" h="63">
                  <a:moveTo>
                    <a:pt x="96" y="0"/>
                  </a:moveTo>
                  <a:cubicBezTo>
                    <a:pt x="81" y="9"/>
                    <a:pt x="55" y="13"/>
                    <a:pt x="41" y="13"/>
                  </a:cubicBezTo>
                  <a:cubicBezTo>
                    <a:pt x="31" y="13"/>
                    <a:pt x="14" y="11"/>
                    <a:pt x="0" y="6"/>
                  </a:cubicBezTo>
                  <a:cubicBezTo>
                    <a:pt x="20" y="26"/>
                    <a:pt x="51" y="63"/>
                    <a:pt x="51" y="63"/>
                  </a:cubicBezTo>
                  <a:cubicBezTo>
                    <a:pt x="55" y="60"/>
                    <a:pt x="90" y="15"/>
                    <a:pt x="9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3" name="íś1iḓe">
              <a:extLst>
                <a:ext uri="{FF2B5EF4-FFF2-40B4-BE49-F238E27FC236}">
                  <a16:creationId xmlns:a16="http://schemas.microsoft.com/office/drawing/2014/main" id="{3049E119-2905-4016-CF57-83EFAF14D0CF}"/>
                </a:ext>
              </a:extLst>
            </p:cNvPr>
            <p:cNvSpPr/>
            <p:nvPr/>
          </p:nvSpPr>
          <p:spPr bwMode="auto">
            <a:xfrm>
              <a:off x="6648741" y="1766311"/>
              <a:ext cx="147398" cy="153670"/>
            </a:xfrm>
            <a:custGeom>
              <a:avLst/>
              <a:gdLst>
                <a:gd name="T0" fmla="*/ 0 w 46"/>
                <a:gd name="T1" fmla="*/ 5 h 48"/>
                <a:gd name="T2" fmla="*/ 18 w 46"/>
                <a:gd name="T3" fmla="*/ 1 h 48"/>
                <a:gd name="T4" fmla="*/ 30 w 46"/>
                <a:gd name="T5" fmla="*/ 15 h 48"/>
                <a:gd name="T6" fmla="*/ 45 w 46"/>
                <a:gd name="T7" fmla="*/ 45 h 48"/>
                <a:gd name="T8" fmla="*/ 18 w 46"/>
                <a:gd name="T9" fmla="*/ 24 h 48"/>
                <a:gd name="T10" fmla="*/ 0 w 46"/>
                <a:gd name="T11" fmla="*/ 5 h 48"/>
              </a:gdLst>
              <a:ahLst/>
              <a:cxnLst>
                <a:cxn ang="0">
                  <a:pos x="T0" y="T1"/>
                </a:cxn>
                <a:cxn ang="0">
                  <a:pos x="T2" y="T3"/>
                </a:cxn>
                <a:cxn ang="0">
                  <a:pos x="T4" y="T5"/>
                </a:cxn>
                <a:cxn ang="0">
                  <a:pos x="T6" y="T7"/>
                </a:cxn>
                <a:cxn ang="0">
                  <a:pos x="T8" y="T9"/>
                </a:cxn>
                <a:cxn ang="0">
                  <a:pos x="T10" y="T11"/>
                </a:cxn>
              </a:cxnLst>
              <a:rect l="0" t="0" r="r" b="b"/>
              <a:pathLst>
                <a:path w="46" h="48">
                  <a:moveTo>
                    <a:pt x="0" y="5"/>
                  </a:moveTo>
                  <a:cubicBezTo>
                    <a:pt x="18" y="1"/>
                    <a:pt x="18" y="1"/>
                    <a:pt x="18" y="1"/>
                  </a:cubicBezTo>
                  <a:cubicBezTo>
                    <a:pt x="18" y="1"/>
                    <a:pt x="19" y="0"/>
                    <a:pt x="30" y="15"/>
                  </a:cubicBezTo>
                  <a:cubicBezTo>
                    <a:pt x="40" y="29"/>
                    <a:pt x="46" y="48"/>
                    <a:pt x="45" y="45"/>
                  </a:cubicBezTo>
                  <a:cubicBezTo>
                    <a:pt x="44" y="42"/>
                    <a:pt x="18" y="24"/>
                    <a:pt x="18" y="24"/>
                  </a:cubicBezTo>
                  <a:lnTo>
                    <a:pt x="0" y="5"/>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4" name="ïṥḻíďê">
              <a:extLst>
                <a:ext uri="{FF2B5EF4-FFF2-40B4-BE49-F238E27FC236}">
                  <a16:creationId xmlns:a16="http://schemas.microsoft.com/office/drawing/2014/main" id="{5E29D9B9-01DF-FD2E-DE71-248692E8A06C}"/>
                </a:ext>
              </a:extLst>
            </p:cNvPr>
            <p:cNvSpPr/>
            <p:nvPr/>
          </p:nvSpPr>
          <p:spPr bwMode="auto">
            <a:xfrm>
              <a:off x="5293936" y="3088187"/>
              <a:ext cx="368495" cy="682106"/>
            </a:xfrm>
            <a:custGeom>
              <a:avLst/>
              <a:gdLst>
                <a:gd name="T0" fmla="*/ 90 w 115"/>
                <a:gd name="T1" fmla="*/ 107 h 213"/>
                <a:gd name="T2" fmla="*/ 55 w 115"/>
                <a:gd name="T3" fmla="*/ 24 h 213"/>
                <a:gd name="T4" fmla="*/ 20 w 115"/>
                <a:gd name="T5" fmla="*/ 32 h 213"/>
                <a:gd name="T6" fmla="*/ 49 w 115"/>
                <a:gd name="T7" fmla="*/ 88 h 213"/>
                <a:gd name="T8" fmla="*/ 5 w 115"/>
                <a:gd name="T9" fmla="*/ 124 h 213"/>
                <a:gd name="T10" fmla="*/ 7 w 115"/>
                <a:gd name="T11" fmla="*/ 153 h 213"/>
                <a:gd name="T12" fmla="*/ 10 w 115"/>
                <a:gd name="T13" fmla="*/ 171 h 213"/>
                <a:gd name="T14" fmla="*/ 26 w 115"/>
                <a:gd name="T15" fmla="*/ 190 h 213"/>
                <a:gd name="T16" fmla="*/ 35 w 115"/>
                <a:gd name="T17" fmla="*/ 202 h 213"/>
                <a:gd name="T18" fmla="*/ 41 w 115"/>
                <a:gd name="T19" fmla="*/ 206 h 213"/>
                <a:gd name="T20" fmla="*/ 55 w 115"/>
                <a:gd name="T21" fmla="*/ 212 h 213"/>
                <a:gd name="T22" fmla="*/ 94 w 115"/>
                <a:gd name="T23" fmla="*/ 193 h 213"/>
                <a:gd name="T24" fmla="*/ 114 w 115"/>
                <a:gd name="T25" fmla="*/ 165 h 213"/>
                <a:gd name="T26" fmla="*/ 106 w 115"/>
                <a:gd name="T27" fmla="*/ 147 h 213"/>
                <a:gd name="T28" fmla="*/ 96 w 115"/>
                <a:gd name="T29" fmla="*/ 120 h 213"/>
                <a:gd name="T30" fmla="*/ 90 w 115"/>
                <a:gd name="T31" fmla="*/ 1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213">
                  <a:moveTo>
                    <a:pt x="90" y="107"/>
                  </a:moveTo>
                  <a:cubicBezTo>
                    <a:pt x="90" y="107"/>
                    <a:pt x="81" y="49"/>
                    <a:pt x="55" y="24"/>
                  </a:cubicBezTo>
                  <a:cubicBezTo>
                    <a:pt x="30" y="0"/>
                    <a:pt x="14" y="20"/>
                    <a:pt x="20" y="32"/>
                  </a:cubicBezTo>
                  <a:cubicBezTo>
                    <a:pt x="27" y="43"/>
                    <a:pt x="49" y="88"/>
                    <a:pt x="49" y="88"/>
                  </a:cubicBezTo>
                  <a:cubicBezTo>
                    <a:pt x="49" y="88"/>
                    <a:pt x="10" y="109"/>
                    <a:pt x="5" y="124"/>
                  </a:cubicBezTo>
                  <a:cubicBezTo>
                    <a:pt x="0" y="140"/>
                    <a:pt x="7" y="149"/>
                    <a:pt x="7" y="153"/>
                  </a:cubicBezTo>
                  <a:cubicBezTo>
                    <a:pt x="7" y="157"/>
                    <a:pt x="2" y="160"/>
                    <a:pt x="10" y="171"/>
                  </a:cubicBezTo>
                  <a:cubicBezTo>
                    <a:pt x="18" y="183"/>
                    <a:pt x="26" y="186"/>
                    <a:pt x="26" y="190"/>
                  </a:cubicBezTo>
                  <a:cubicBezTo>
                    <a:pt x="26" y="193"/>
                    <a:pt x="30" y="201"/>
                    <a:pt x="35" y="202"/>
                  </a:cubicBezTo>
                  <a:cubicBezTo>
                    <a:pt x="39" y="204"/>
                    <a:pt x="41" y="206"/>
                    <a:pt x="41" y="206"/>
                  </a:cubicBezTo>
                  <a:cubicBezTo>
                    <a:pt x="41" y="206"/>
                    <a:pt x="42" y="211"/>
                    <a:pt x="55" y="212"/>
                  </a:cubicBezTo>
                  <a:cubicBezTo>
                    <a:pt x="68" y="213"/>
                    <a:pt x="79" y="207"/>
                    <a:pt x="94" y="193"/>
                  </a:cubicBezTo>
                  <a:cubicBezTo>
                    <a:pt x="108" y="178"/>
                    <a:pt x="113" y="173"/>
                    <a:pt x="114" y="165"/>
                  </a:cubicBezTo>
                  <a:cubicBezTo>
                    <a:pt x="115" y="158"/>
                    <a:pt x="110" y="150"/>
                    <a:pt x="106" y="147"/>
                  </a:cubicBezTo>
                  <a:cubicBezTo>
                    <a:pt x="102" y="144"/>
                    <a:pt x="102" y="134"/>
                    <a:pt x="96" y="120"/>
                  </a:cubicBezTo>
                  <a:cubicBezTo>
                    <a:pt x="90" y="107"/>
                    <a:pt x="90" y="107"/>
                    <a:pt x="90" y="107"/>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5" name="îşľíḓé">
              <a:extLst>
                <a:ext uri="{FF2B5EF4-FFF2-40B4-BE49-F238E27FC236}">
                  <a16:creationId xmlns:a16="http://schemas.microsoft.com/office/drawing/2014/main" id="{B35E665B-D949-0686-965C-28A74B8142C5}"/>
                </a:ext>
              </a:extLst>
            </p:cNvPr>
            <p:cNvSpPr/>
            <p:nvPr/>
          </p:nvSpPr>
          <p:spPr bwMode="auto">
            <a:xfrm>
              <a:off x="5386452" y="3367302"/>
              <a:ext cx="147398" cy="181895"/>
            </a:xfrm>
            <a:custGeom>
              <a:avLst/>
              <a:gdLst>
                <a:gd name="T0" fmla="*/ 1 w 46"/>
                <a:gd name="T1" fmla="*/ 57 h 57"/>
                <a:gd name="T2" fmla="*/ 0 w 46"/>
                <a:gd name="T3" fmla="*/ 55 h 57"/>
                <a:gd name="T4" fmla="*/ 42 w 46"/>
                <a:gd name="T5" fmla="*/ 19 h 57"/>
                <a:gd name="T6" fmla="*/ 43 w 46"/>
                <a:gd name="T7" fmla="*/ 13 h 57"/>
                <a:gd name="T8" fmla="*/ 20 w 46"/>
                <a:gd name="T9" fmla="*/ 2 h 57"/>
                <a:gd name="T10" fmla="*/ 20 w 46"/>
                <a:gd name="T11" fmla="*/ 0 h 57"/>
                <a:gd name="T12" fmla="*/ 45 w 46"/>
                <a:gd name="T13" fmla="*/ 13 h 57"/>
                <a:gd name="T14" fmla="*/ 43 w 46"/>
                <a:gd name="T15" fmla="*/ 20 h 57"/>
                <a:gd name="T16" fmla="*/ 1 w 46"/>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7">
                  <a:moveTo>
                    <a:pt x="1" y="57"/>
                  </a:moveTo>
                  <a:cubicBezTo>
                    <a:pt x="0" y="55"/>
                    <a:pt x="0" y="55"/>
                    <a:pt x="0" y="55"/>
                  </a:cubicBezTo>
                  <a:cubicBezTo>
                    <a:pt x="1" y="55"/>
                    <a:pt x="33" y="32"/>
                    <a:pt x="42" y="19"/>
                  </a:cubicBezTo>
                  <a:cubicBezTo>
                    <a:pt x="43" y="16"/>
                    <a:pt x="44" y="15"/>
                    <a:pt x="43" y="13"/>
                  </a:cubicBezTo>
                  <a:cubicBezTo>
                    <a:pt x="42" y="3"/>
                    <a:pt x="20" y="2"/>
                    <a:pt x="20" y="2"/>
                  </a:cubicBezTo>
                  <a:cubicBezTo>
                    <a:pt x="20" y="0"/>
                    <a:pt x="20" y="0"/>
                    <a:pt x="20" y="0"/>
                  </a:cubicBezTo>
                  <a:cubicBezTo>
                    <a:pt x="21" y="0"/>
                    <a:pt x="43" y="2"/>
                    <a:pt x="45" y="13"/>
                  </a:cubicBezTo>
                  <a:cubicBezTo>
                    <a:pt x="46" y="15"/>
                    <a:pt x="45" y="17"/>
                    <a:pt x="43" y="20"/>
                  </a:cubicBezTo>
                  <a:cubicBezTo>
                    <a:pt x="35" y="33"/>
                    <a:pt x="3" y="56"/>
                    <a:pt x="1" y="57"/>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6" name="ïšľíḑê">
              <a:extLst>
                <a:ext uri="{FF2B5EF4-FFF2-40B4-BE49-F238E27FC236}">
                  <a16:creationId xmlns:a16="http://schemas.microsoft.com/office/drawing/2014/main" id="{2BF50D73-DF88-1550-2D01-61E5A71873E7}"/>
                </a:ext>
              </a:extLst>
            </p:cNvPr>
            <p:cNvSpPr/>
            <p:nvPr/>
          </p:nvSpPr>
          <p:spPr bwMode="auto">
            <a:xfrm>
              <a:off x="5453878" y="3437864"/>
              <a:ext cx="128581" cy="175623"/>
            </a:xfrm>
            <a:custGeom>
              <a:avLst/>
              <a:gdLst>
                <a:gd name="T0" fmla="*/ 1 w 40"/>
                <a:gd name="T1" fmla="*/ 55 h 55"/>
                <a:gd name="T2" fmla="*/ 0 w 40"/>
                <a:gd name="T3" fmla="*/ 54 h 55"/>
                <a:gd name="T4" fmla="*/ 4 w 40"/>
                <a:gd name="T5" fmla="*/ 51 h 55"/>
                <a:gd name="T6" fmla="*/ 36 w 40"/>
                <a:gd name="T7" fmla="*/ 22 h 55"/>
                <a:gd name="T8" fmla="*/ 28 w 40"/>
                <a:gd name="T9" fmla="*/ 5 h 55"/>
                <a:gd name="T10" fmla="*/ 18 w 40"/>
                <a:gd name="T11" fmla="*/ 2 h 55"/>
                <a:gd name="T12" fmla="*/ 18 w 40"/>
                <a:gd name="T13" fmla="*/ 0 h 55"/>
                <a:gd name="T14" fmla="*/ 28 w 40"/>
                <a:gd name="T15" fmla="*/ 3 h 55"/>
                <a:gd name="T16" fmla="*/ 38 w 40"/>
                <a:gd name="T17" fmla="*/ 23 h 55"/>
                <a:gd name="T18" fmla="*/ 5 w 40"/>
                <a:gd name="T19" fmla="*/ 53 h 55"/>
                <a:gd name="T20" fmla="*/ 1 w 40"/>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5">
                  <a:moveTo>
                    <a:pt x="1" y="55"/>
                  </a:moveTo>
                  <a:cubicBezTo>
                    <a:pt x="0" y="54"/>
                    <a:pt x="0" y="54"/>
                    <a:pt x="0" y="54"/>
                  </a:cubicBezTo>
                  <a:cubicBezTo>
                    <a:pt x="0" y="54"/>
                    <a:pt x="1" y="53"/>
                    <a:pt x="4" y="51"/>
                  </a:cubicBezTo>
                  <a:cubicBezTo>
                    <a:pt x="12" y="45"/>
                    <a:pt x="35" y="30"/>
                    <a:pt x="36" y="22"/>
                  </a:cubicBezTo>
                  <a:cubicBezTo>
                    <a:pt x="38" y="14"/>
                    <a:pt x="35" y="8"/>
                    <a:pt x="28" y="5"/>
                  </a:cubicBezTo>
                  <a:cubicBezTo>
                    <a:pt x="21" y="2"/>
                    <a:pt x="18" y="2"/>
                    <a:pt x="18" y="2"/>
                  </a:cubicBezTo>
                  <a:cubicBezTo>
                    <a:pt x="18" y="0"/>
                    <a:pt x="18" y="0"/>
                    <a:pt x="18" y="0"/>
                  </a:cubicBezTo>
                  <a:cubicBezTo>
                    <a:pt x="19" y="0"/>
                    <a:pt x="21" y="0"/>
                    <a:pt x="28" y="3"/>
                  </a:cubicBezTo>
                  <a:cubicBezTo>
                    <a:pt x="36" y="6"/>
                    <a:pt x="40" y="13"/>
                    <a:pt x="38" y="23"/>
                  </a:cubicBezTo>
                  <a:cubicBezTo>
                    <a:pt x="37" y="30"/>
                    <a:pt x="20" y="43"/>
                    <a:pt x="5" y="53"/>
                  </a:cubicBezTo>
                  <a:cubicBezTo>
                    <a:pt x="3" y="54"/>
                    <a:pt x="2" y="55"/>
                    <a:pt x="1" y="55"/>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7" name="iSľíḑê">
              <a:extLst>
                <a:ext uri="{FF2B5EF4-FFF2-40B4-BE49-F238E27FC236}">
                  <a16:creationId xmlns:a16="http://schemas.microsoft.com/office/drawing/2014/main" id="{439C4C52-92BD-3C0D-A0AD-36E389531015}"/>
                </a:ext>
              </a:extLst>
            </p:cNvPr>
            <p:cNvSpPr/>
            <p:nvPr/>
          </p:nvSpPr>
          <p:spPr bwMode="auto">
            <a:xfrm>
              <a:off x="5518169" y="3517836"/>
              <a:ext cx="98788" cy="161510"/>
            </a:xfrm>
            <a:custGeom>
              <a:avLst/>
              <a:gdLst>
                <a:gd name="T0" fmla="*/ 1 w 31"/>
                <a:gd name="T1" fmla="*/ 51 h 51"/>
                <a:gd name="T2" fmla="*/ 0 w 31"/>
                <a:gd name="T3" fmla="*/ 50 h 51"/>
                <a:gd name="T4" fmla="*/ 27 w 31"/>
                <a:gd name="T5" fmla="*/ 21 h 51"/>
                <a:gd name="T6" fmla="*/ 22 w 31"/>
                <a:gd name="T7" fmla="*/ 7 h 51"/>
                <a:gd name="T8" fmla="*/ 15 w 31"/>
                <a:gd name="T9" fmla="*/ 2 h 51"/>
                <a:gd name="T10" fmla="*/ 16 w 31"/>
                <a:gd name="T11" fmla="*/ 0 h 51"/>
                <a:gd name="T12" fmla="*/ 23 w 31"/>
                <a:gd name="T13" fmla="*/ 5 h 51"/>
                <a:gd name="T14" fmla="*/ 28 w 31"/>
                <a:gd name="T15" fmla="*/ 22 h 51"/>
                <a:gd name="T16" fmla="*/ 1 w 3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1" y="51"/>
                  </a:moveTo>
                  <a:cubicBezTo>
                    <a:pt x="0" y="50"/>
                    <a:pt x="0" y="50"/>
                    <a:pt x="0" y="50"/>
                  </a:cubicBezTo>
                  <a:cubicBezTo>
                    <a:pt x="7" y="43"/>
                    <a:pt x="25" y="26"/>
                    <a:pt x="27" y="21"/>
                  </a:cubicBezTo>
                  <a:cubicBezTo>
                    <a:pt x="29" y="15"/>
                    <a:pt x="29" y="11"/>
                    <a:pt x="22" y="7"/>
                  </a:cubicBezTo>
                  <a:cubicBezTo>
                    <a:pt x="15" y="2"/>
                    <a:pt x="15" y="2"/>
                    <a:pt x="15" y="2"/>
                  </a:cubicBezTo>
                  <a:cubicBezTo>
                    <a:pt x="16" y="0"/>
                    <a:pt x="16" y="0"/>
                    <a:pt x="16" y="0"/>
                  </a:cubicBezTo>
                  <a:cubicBezTo>
                    <a:pt x="23" y="5"/>
                    <a:pt x="23" y="5"/>
                    <a:pt x="23" y="5"/>
                  </a:cubicBezTo>
                  <a:cubicBezTo>
                    <a:pt x="31" y="10"/>
                    <a:pt x="31" y="15"/>
                    <a:pt x="28" y="22"/>
                  </a:cubicBezTo>
                  <a:cubicBezTo>
                    <a:pt x="26" y="28"/>
                    <a:pt x="2" y="50"/>
                    <a:pt x="1" y="5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8" name="iṧľîďe">
              <a:extLst>
                <a:ext uri="{FF2B5EF4-FFF2-40B4-BE49-F238E27FC236}">
                  <a16:creationId xmlns:a16="http://schemas.microsoft.com/office/drawing/2014/main" id="{27C7D98B-64A7-F0E3-7FF8-57E25BD633E1}"/>
                </a:ext>
              </a:extLst>
            </p:cNvPr>
            <p:cNvSpPr/>
            <p:nvPr/>
          </p:nvSpPr>
          <p:spPr bwMode="auto">
            <a:xfrm>
              <a:off x="5607548" y="3549197"/>
              <a:ext cx="61155" cy="89379"/>
            </a:xfrm>
            <a:custGeom>
              <a:avLst/>
              <a:gdLst>
                <a:gd name="T0" fmla="*/ 15 w 19"/>
                <a:gd name="T1" fmla="*/ 28 h 28"/>
                <a:gd name="T2" fmla="*/ 13 w 19"/>
                <a:gd name="T3" fmla="*/ 28 h 28"/>
                <a:gd name="T4" fmla="*/ 11 w 19"/>
                <a:gd name="T5" fmla="*/ 6 h 28"/>
                <a:gd name="T6" fmla="*/ 1 w 19"/>
                <a:gd name="T7" fmla="*/ 3 h 28"/>
                <a:gd name="T8" fmla="*/ 0 w 19"/>
                <a:gd name="T9" fmla="*/ 1 h 28"/>
                <a:gd name="T10" fmla="*/ 12 w 19"/>
                <a:gd name="T11" fmla="*/ 4 h 28"/>
                <a:gd name="T12" fmla="*/ 15 w 1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9" h="28">
                  <a:moveTo>
                    <a:pt x="15" y="28"/>
                  </a:moveTo>
                  <a:cubicBezTo>
                    <a:pt x="13" y="28"/>
                    <a:pt x="13" y="28"/>
                    <a:pt x="13" y="28"/>
                  </a:cubicBezTo>
                  <a:cubicBezTo>
                    <a:pt x="17" y="19"/>
                    <a:pt x="15" y="10"/>
                    <a:pt x="11" y="6"/>
                  </a:cubicBezTo>
                  <a:cubicBezTo>
                    <a:pt x="8" y="3"/>
                    <a:pt x="4" y="2"/>
                    <a:pt x="1" y="3"/>
                  </a:cubicBezTo>
                  <a:cubicBezTo>
                    <a:pt x="0" y="1"/>
                    <a:pt x="0" y="1"/>
                    <a:pt x="0" y="1"/>
                  </a:cubicBezTo>
                  <a:cubicBezTo>
                    <a:pt x="4" y="0"/>
                    <a:pt x="9" y="1"/>
                    <a:pt x="12" y="4"/>
                  </a:cubicBezTo>
                  <a:cubicBezTo>
                    <a:pt x="17" y="9"/>
                    <a:pt x="19" y="18"/>
                    <a:pt x="15" y="28"/>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grpSp>
      <p:sp>
        <p:nvSpPr>
          <p:cNvPr id="539" name="椭圆 538">
            <a:extLst>
              <a:ext uri="{FF2B5EF4-FFF2-40B4-BE49-F238E27FC236}">
                <a16:creationId xmlns:a16="http://schemas.microsoft.com/office/drawing/2014/main" id="{D159DC91-2822-FD45-8B82-BBD42C1C263A}"/>
              </a:ext>
            </a:extLst>
          </p:cNvPr>
          <p:cNvSpPr>
            <a:spLocks noChangeAspect="1"/>
          </p:cNvSpPr>
          <p:nvPr/>
        </p:nvSpPr>
        <p:spPr>
          <a:xfrm>
            <a:off x="3851824" y="4202112"/>
            <a:ext cx="174867" cy="177835"/>
          </a:xfrm>
          <a:prstGeom prst="ellipse">
            <a:avLst/>
          </a:prstGeom>
          <a:solidFill>
            <a:srgbClr val="FF6600"/>
          </a:solid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40" name="组合 539">
            <a:extLst>
              <a:ext uri="{FF2B5EF4-FFF2-40B4-BE49-F238E27FC236}">
                <a16:creationId xmlns:a16="http://schemas.microsoft.com/office/drawing/2014/main" id="{B4C608D8-20B6-C5A3-65D9-A9C00882AEFA}"/>
              </a:ext>
            </a:extLst>
          </p:cNvPr>
          <p:cNvGrpSpPr/>
          <p:nvPr/>
        </p:nvGrpSpPr>
        <p:grpSpPr>
          <a:xfrm>
            <a:off x="120213" y="1965848"/>
            <a:ext cx="4270526" cy="1154162"/>
            <a:chOff x="7701606" y="3102210"/>
            <a:chExt cx="4270526" cy="1154162"/>
          </a:xfrm>
        </p:grpSpPr>
        <p:sp>
          <p:nvSpPr>
            <p:cNvPr id="541" name="文本框 540">
              <a:extLst>
                <a:ext uri="{FF2B5EF4-FFF2-40B4-BE49-F238E27FC236}">
                  <a16:creationId xmlns:a16="http://schemas.microsoft.com/office/drawing/2014/main" id="{BF8D3317-B9AD-5BCD-64DA-5879ABDDD08B}"/>
                </a:ext>
              </a:extLst>
            </p:cNvPr>
            <p:cNvSpPr txBox="1"/>
            <p:nvPr/>
          </p:nvSpPr>
          <p:spPr>
            <a:xfrm>
              <a:off x="8447483" y="3102210"/>
              <a:ext cx="3524649" cy="1154162"/>
            </a:xfrm>
            <a:prstGeom prst="rect">
              <a:avLst/>
            </a:prstGeom>
            <a:noFill/>
          </p:spPr>
          <p:txBody>
            <a:bodyPr wrap="square" rtlCol="0">
              <a:spAutoFit/>
            </a:bodyPr>
            <a:lstStyle/>
            <a:p>
              <a:pPr>
                <a:lnSpc>
                  <a:spcPct val="150000"/>
                </a:lnSpc>
              </a:pPr>
              <a:r>
                <a:rPr lang="zh-CN" altLang="en-US"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双倍经验为你护航</a:t>
              </a:r>
              <a:endParaRPr lang="en-US" altLang="zh-CN"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endParaRPr>
            </a:p>
            <a:p>
              <a:pPr>
                <a:lnSpc>
                  <a:spcPct val="150000"/>
                </a:lnSpc>
              </a:pPr>
              <a:r>
                <a:rPr lang="zh-CN" altLang="en-US"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缩短</a:t>
              </a:r>
              <a:r>
                <a:rPr lang="en-US" altLang="zh-CN"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50%</a:t>
              </a:r>
              <a:r>
                <a:rPr lang="zh-CN" altLang="en-US"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自然成长时间</a:t>
              </a:r>
            </a:p>
          </p:txBody>
        </p:sp>
        <p:grpSp>
          <p:nvGrpSpPr>
            <p:cNvPr id="542" name="58bd8fc6-709e-4e19-adf3-3e4b8f3d2c0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F9C0907-ABDF-88F4-8113-28047B24076D}"/>
                </a:ext>
              </a:extLst>
            </p:cNvPr>
            <p:cNvGrpSpPr>
              <a:grpSpLocks noChangeAspect="1"/>
            </p:cNvGrpSpPr>
            <p:nvPr>
              <p:custDataLst>
                <p:tags r:id="rId5"/>
              </p:custDataLst>
            </p:nvPr>
          </p:nvGrpSpPr>
          <p:grpSpPr>
            <a:xfrm>
              <a:off x="7701606" y="3219629"/>
              <a:ext cx="708445" cy="899034"/>
              <a:chOff x="6510338" y="1211263"/>
              <a:chExt cx="2962275" cy="3759200"/>
            </a:xfrm>
          </p:grpSpPr>
          <p:sp>
            <p:nvSpPr>
              <p:cNvPr id="543" name="ïṣḻîḑê">
                <a:extLst>
                  <a:ext uri="{FF2B5EF4-FFF2-40B4-BE49-F238E27FC236}">
                    <a16:creationId xmlns:a16="http://schemas.microsoft.com/office/drawing/2014/main" id="{CE6A048E-DAA0-24E1-8410-444F1D0EFC2B}"/>
                  </a:ext>
                </a:extLst>
              </p:cNvPr>
              <p:cNvSpPr/>
              <p:nvPr/>
            </p:nvSpPr>
            <p:spPr bwMode="auto">
              <a:xfrm>
                <a:off x="6510338" y="1211263"/>
                <a:ext cx="2962275" cy="3759200"/>
              </a:xfrm>
              <a:custGeom>
                <a:avLst/>
                <a:gdLst>
                  <a:gd name="T0" fmla="*/ 482 w 482"/>
                  <a:gd name="T1" fmla="*/ 245 h 612"/>
                  <a:gd name="T2" fmla="*/ 241 w 482"/>
                  <a:gd name="T3" fmla="*/ 0 h 612"/>
                  <a:gd name="T4" fmla="*/ 0 w 482"/>
                  <a:gd name="T5" fmla="*/ 245 h 612"/>
                  <a:gd name="T6" fmla="*/ 157 w 482"/>
                  <a:gd name="T7" fmla="*/ 474 h 612"/>
                  <a:gd name="T8" fmla="*/ 157 w 482"/>
                  <a:gd name="T9" fmla="*/ 492 h 612"/>
                  <a:gd name="T10" fmla="*/ 148 w 482"/>
                  <a:gd name="T11" fmla="*/ 502 h 612"/>
                  <a:gd name="T12" fmla="*/ 153 w 482"/>
                  <a:gd name="T13" fmla="*/ 511 h 612"/>
                  <a:gd name="T14" fmla="*/ 148 w 482"/>
                  <a:gd name="T15" fmla="*/ 520 h 612"/>
                  <a:gd name="T16" fmla="*/ 153 w 482"/>
                  <a:gd name="T17" fmla="*/ 529 h 612"/>
                  <a:gd name="T18" fmla="*/ 148 w 482"/>
                  <a:gd name="T19" fmla="*/ 538 h 612"/>
                  <a:gd name="T20" fmla="*/ 148 w 482"/>
                  <a:gd name="T21" fmla="*/ 538 h 612"/>
                  <a:gd name="T22" fmla="*/ 152 w 482"/>
                  <a:gd name="T23" fmla="*/ 546 h 612"/>
                  <a:gd name="T24" fmla="*/ 148 w 482"/>
                  <a:gd name="T25" fmla="*/ 555 h 612"/>
                  <a:gd name="T26" fmla="*/ 148 w 482"/>
                  <a:gd name="T27" fmla="*/ 555 h 612"/>
                  <a:gd name="T28" fmla="*/ 158 w 482"/>
                  <a:gd name="T29" fmla="*/ 565 h 612"/>
                  <a:gd name="T30" fmla="*/ 183 w 482"/>
                  <a:gd name="T31" fmla="*/ 565 h 612"/>
                  <a:gd name="T32" fmla="*/ 183 w 482"/>
                  <a:gd name="T33" fmla="*/ 572 h 612"/>
                  <a:gd name="T34" fmla="*/ 223 w 482"/>
                  <a:gd name="T35" fmla="*/ 612 h 612"/>
                  <a:gd name="T36" fmla="*/ 262 w 482"/>
                  <a:gd name="T37" fmla="*/ 612 h 612"/>
                  <a:gd name="T38" fmla="*/ 301 w 482"/>
                  <a:gd name="T39" fmla="*/ 572 h 612"/>
                  <a:gd name="T40" fmla="*/ 301 w 482"/>
                  <a:gd name="T41" fmla="*/ 565 h 612"/>
                  <a:gd name="T42" fmla="*/ 326 w 482"/>
                  <a:gd name="T43" fmla="*/ 565 h 612"/>
                  <a:gd name="T44" fmla="*/ 337 w 482"/>
                  <a:gd name="T45" fmla="*/ 555 h 612"/>
                  <a:gd name="T46" fmla="*/ 337 w 482"/>
                  <a:gd name="T47" fmla="*/ 555 h 612"/>
                  <a:gd name="T48" fmla="*/ 333 w 482"/>
                  <a:gd name="T49" fmla="*/ 546 h 612"/>
                  <a:gd name="T50" fmla="*/ 337 w 482"/>
                  <a:gd name="T51" fmla="*/ 538 h 612"/>
                  <a:gd name="T52" fmla="*/ 337 w 482"/>
                  <a:gd name="T53" fmla="*/ 538 h 612"/>
                  <a:gd name="T54" fmla="*/ 332 w 482"/>
                  <a:gd name="T55" fmla="*/ 529 h 612"/>
                  <a:gd name="T56" fmla="*/ 337 w 482"/>
                  <a:gd name="T57" fmla="*/ 520 h 612"/>
                  <a:gd name="T58" fmla="*/ 332 w 482"/>
                  <a:gd name="T59" fmla="*/ 511 h 612"/>
                  <a:gd name="T60" fmla="*/ 337 w 482"/>
                  <a:gd name="T61" fmla="*/ 502 h 612"/>
                  <a:gd name="T62" fmla="*/ 326 w 482"/>
                  <a:gd name="T63" fmla="*/ 492 h 612"/>
                  <a:gd name="T64" fmla="*/ 324 w 482"/>
                  <a:gd name="T65" fmla="*/ 492 h 612"/>
                  <a:gd name="T66" fmla="*/ 324 w 482"/>
                  <a:gd name="T67" fmla="*/ 474 h 612"/>
                  <a:gd name="T68" fmla="*/ 482 w 482"/>
                  <a:gd name="T69" fmla="*/ 24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2" h="612">
                    <a:moveTo>
                      <a:pt x="482" y="245"/>
                    </a:moveTo>
                    <a:cubicBezTo>
                      <a:pt x="482" y="110"/>
                      <a:pt x="374" y="0"/>
                      <a:pt x="241" y="0"/>
                    </a:cubicBezTo>
                    <a:cubicBezTo>
                      <a:pt x="108" y="0"/>
                      <a:pt x="0" y="110"/>
                      <a:pt x="0" y="245"/>
                    </a:cubicBezTo>
                    <a:cubicBezTo>
                      <a:pt x="0" y="350"/>
                      <a:pt x="66" y="440"/>
                      <a:pt x="157" y="474"/>
                    </a:cubicBezTo>
                    <a:cubicBezTo>
                      <a:pt x="157" y="492"/>
                      <a:pt x="157" y="492"/>
                      <a:pt x="157" y="492"/>
                    </a:cubicBezTo>
                    <a:cubicBezTo>
                      <a:pt x="152" y="492"/>
                      <a:pt x="148" y="497"/>
                      <a:pt x="148" y="502"/>
                    </a:cubicBezTo>
                    <a:cubicBezTo>
                      <a:pt x="148" y="506"/>
                      <a:pt x="150" y="509"/>
                      <a:pt x="153" y="511"/>
                    </a:cubicBezTo>
                    <a:cubicBezTo>
                      <a:pt x="150" y="513"/>
                      <a:pt x="148" y="516"/>
                      <a:pt x="148" y="520"/>
                    </a:cubicBezTo>
                    <a:cubicBezTo>
                      <a:pt x="148" y="524"/>
                      <a:pt x="150" y="527"/>
                      <a:pt x="153" y="529"/>
                    </a:cubicBezTo>
                    <a:cubicBezTo>
                      <a:pt x="150" y="531"/>
                      <a:pt x="148" y="534"/>
                      <a:pt x="148" y="538"/>
                    </a:cubicBezTo>
                    <a:cubicBezTo>
                      <a:pt x="148" y="538"/>
                      <a:pt x="148" y="538"/>
                      <a:pt x="148" y="538"/>
                    </a:cubicBezTo>
                    <a:cubicBezTo>
                      <a:pt x="148" y="542"/>
                      <a:pt x="150" y="545"/>
                      <a:pt x="152" y="546"/>
                    </a:cubicBezTo>
                    <a:cubicBezTo>
                      <a:pt x="150" y="548"/>
                      <a:pt x="148" y="551"/>
                      <a:pt x="148" y="555"/>
                    </a:cubicBezTo>
                    <a:cubicBezTo>
                      <a:pt x="148" y="555"/>
                      <a:pt x="148" y="555"/>
                      <a:pt x="148" y="555"/>
                    </a:cubicBezTo>
                    <a:cubicBezTo>
                      <a:pt x="148" y="561"/>
                      <a:pt x="152" y="565"/>
                      <a:pt x="158" y="565"/>
                    </a:cubicBezTo>
                    <a:cubicBezTo>
                      <a:pt x="183" y="565"/>
                      <a:pt x="183" y="565"/>
                      <a:pt x="183" y="565"/>
                    </a:cubicBezTo>
                    <a:cubicBezTo>
                      <a:pt x="183" y="572"/>
                      <a:pt x="183" y="572"/>
                      <a:pt x="183" y="572"/>
                    </a:cubicBezTo>
                    <a:cubicBezTo>
                      <a:pt x="183" y="594"/>
                      <a:pt x="201" y="612"/>
                      <a:pt x="223" y="612"/>
                    </a:cubicBezTo>
                    <a:cubicBezTo>
                      <a:pt x="262" y="612"/>
                      <a:pt x="262" y="612"/>
                      <a:pt x="262" y="612"/>
                    </a:cubicBezTo>
                    <a:cubicBezTo>
                      <a:pt x="284" y="612"/>
                      <a:pt x="301" y="594"/>
                      <a:pt x="301" y="572"/>
                    </a:cubicBezTo>
                    <a:cubicBezTo>
                      <a:pt x="301" y="565"/>
                      <a:pt x="301" y="565"/>
                      <a:pt x="301" y="565"/>
                    </a:cubicBezTo>
                    <a:cubicBezTo>
                      <a:pt x="326" y="565"/>
                      <a:pt x="326" y="565"/>
                      <a:pt x="326" y="565"/>
                    </a:cubicBezTo>
                    <a:cubicBezTo>
                      <a:pt x="332" y="565"/>
                      <a:pt x="337" y="561"/>
                      <a:pt x="337" y="555"/>
                    </a:cubicBezTo>
                    <a:cubicBezTo>
                      <a:pt x="337" y="555"/>
                      <a:pt x="337" y="555"/>
                      <a:pt x="337" y="555"/>
                    </a:cubicBezTo>
                    <a:cubicBezTo>
                      <a:pt x="337" y="551"/>
                      <a:pt x="335" y="548"/>
                      <a:pt x="333" y="546"/>
                    </a:cubicBezTo>
                    <a:cubicBezTo>
                      <a:pt x="335" y="545"/>
                      <a:pt x="337" y="542"/>
                      <a:pt x="337" y="538"/>
                    </a:cubicBezTo>
                    <a:cubicBezTo>
                      <a:pt x="337" y="538"/>
                      <a:pt x="337" y="538"/>
                      <a:pt x="337" y="538"/>
                    </a:cubicBezTo>
                    <a:cubicBezTo>
                      <a:pt x="337" y="534"/>
                      <a:pt x="335" y="531"/>
                      <a:pt x="332" y="529"/>
                    </a:cubicBezTo>
                    <a:cubicBezTo>
                      <a:pt x="335" y="527"/>
                      <a:pt x="337" y="524"/>
                      <a:pt x="337" y="520"/>
                    </a:cubicBezTo>
                    <a:cubicBezTo>
                      <a:pt x="337" y="516"/>
                      <a:pt x="335" y="513"/>
                      <a:pt x="332" y="511"/>
                    </a:cubicBezTo>
                    <a:cubicBezTo>
                      <a:pt x="335" y="509"/>
                      <a:pt x="337" y="506"/>
                      <a:pt x="337" y="502"/>
                    </a:cubicBezTo>
                    <a:cubicBezTo>
                      <a:pt x="337" y="497"/>
                      <a:pt x="332" y="492"/>
                      <a:pt x="326" y="492"/>
                    </a:cubicBezTo>
                    <a:cubicBezTo>
                      <a:pt x="324" y="492"/>
                      <a:pt x="324" y="492"/>
                      <a:pt x="324" y="492"/>
                    </a:cubicBezTo>
                    <a:cubicBezTo>
                      <a:pt x="324" y="474"/>
                      <a:pt x="324" y="474"/>
                      <a:pt x="324" y="474"/>
                    </a:cubicBezTo>
                    <a:cubicBezTo>
                      <a:pt x="416" y="440"/>
                      <a:pt x="482" y="350"/>
                      <a:pt x="482" y="245"/>
                    </a:cubicBezTo>
                    <a:close/>
                  </a:path>
                </a:pathLst>
              </a:custGeom>
              <a:solidFill>
                <a:srgbClr val="FFC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4" name="ïṡ1ïḋé">
                <a:extLst>
                  <a:ext uri="{FF2B5EF4-FFF2-40B4-BE49-F238E27FC236}">
                    <a16:creationId xmlns:a16="http://schemas.microsoft.com/office/drawing/2014/main" id="{069EB853-22BB-1E12-7774-0326A3D6B099}"/>
                  </a:ext>
                </a:extLst>
              </p:cNvPr>
              <p:cNvSpPr/>
              <p:nvPr/>
            </p:nvSpPr>
            <p:spPr bwMode="auto">
              <a:xfrm>
                <a:off x="6842126" y="1487488"/>
                <a:ext cx="554038" cy="633413"/>
              </a:xfrm>
              <a:custGeom>
                <a:avLst/>
                <a:gdLst>
                  <a:gd name="T0" fmla="*/ 79 w 90"/>
                  <a:gd name="T1" fmla="*/ 4 h 103"/>
                  <a:gd name="T2" fmla="*/ 2 w 90"/>
                  <a:gd name="T3" fmla="*/ 94 h 103"/>
                  <a:gd name="T4" fmla="*/ 11 w 90"/>
                  <a:gd name="T5" fmla="*/ 96 h 103"/>
                  <a:gd name="T6" fmla="*/ 85 w 90"/>
                  <a:gd name="T7" fmla="*/ 12 h 103"/>
                  <a:gd name="T8" fmla="*/ 79 w 90"/>
                  <a:gd name="T9" fmla="*/ 4 h 103"/>
                </a:gdLst>
                <a:ahLst/>
                <a:cxnLst>
                  <a:cxn ang="0">
                    <a:pos x="T0" y="T1"/>
                  </a:cxn>
                  <a:cxn ang="0">
                    <a:pos x="T2" y="T3"/>
                  </a:cxn>
                  <a:cxn ang="0">
                    <a:pos x="T4" y="T5"/>
                  </a:cxn>
                  <a:cxn ang="0">
                    <a:pos x="T6" y="T7"/>
                  </a:cxn>
                  <a:cxn ang="0">
                    <a:pos x="T8" y="T9"/>
                  </a:cxn>
                </a:cxnLst>
                <a:rect l="0" t="0" r="r" b="b"/>
                <a:pathLst>
                  <a:path w="90" h="103">
                    <a:moveTo>
                      <a:pt x="79" y="4"/>
                    </a:moveTo>
                    <a:cubicBezTo>
                      <a:pt x="44" y="23"/>
                      <a:pt x="11" y="52"/>
                      <a:pt x="2" y="94"/>
                    </a:cubicBezTo>
                    <a:cubicBezTo>
                      <a:pt x="0" y="100"/>
                      <a:pt x="10" y="103"/>
                      <a:pt x="11" y="96"/>
                    </a:cubicBezTo>
                    <a:cubicBezTo>
                      <a:pt x="20" y="58"/>
                      <a:pt x="51" y="31"/>
                      <a:pt x="85" y="12"/>
                    </a:cubicBezTo>
                    <a:cubicBezTo>
                      <a:pt x="90" y="9"/>
                      <a:pt x="85" y="0"/>
                      <a:pt x="7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5" name="íšļïḍè">
                <a:extLst>
                  <a:ext uri="{FF2B5EF4-FFF2-40B4-BE49-F238E27FC236}">
                    <a16:creationId xmlns:a16="http://schemas.microsoft.com/office/drawing/2014/main" id="{A5126E4D-5AB7-C8FD-BD07-10F2935574B4}"/>
                  </a:ext>
                </a:extLst>
              </p:cNvPr>
              <p:cNvSpPr/>
              <p:nvPr/>
            </p:nvSpPr>
            <p:spPr bwMode="auto">
              <a:xfrm>
                <a:off x="7715251" y="2992438"/>
                <a:ext cx="657225" cy="1395413"/>
              </a:xfrm>
              <a:custGeom>
                <a:avLst/>
                <a:gdLst>
                  <a:gd name="T0" fmla="*/ 100 w 107"/>
                  <a:gd name="T1" fmla="*/ 24 h 227"/>
                  <a:gd name="T2" fmla="*/ 60 w 107"/>
                  <a:gd name="T3" fmla="*/ 11 h 227"/>
                  <a:gd name="T4" fmla="*/ 60 w 107"/>
                  <a:gd name="T5" fmla="*/ 11 h 227"/>
                  <a:gd name="T6" fmla="*/ 39 w 107"/>
                  <a:gd name="T7" fmla="*/ 5 h 227"/>
                  <a:gd name="T8" fmla="*/ 28 w 107"/>
                  <a:gd name="T9" fmla="*/ 18 h 227"/>
                  <a:gd name="T10" fmla="*/ 27 w 107"/>
                  <a:gd name="T11" fmla="*/ 18 h 227"/>
                  <a:gd name="T12" fmla="*/ 4 w 107"/>
                  <a:gd name="T13" fmla="*/ 29 h 227"/>
                  <a:gd name="T14" fmla="*/ 7 w 107"/>
                  <a:gd name="T15" fmla="*/ 64 h 227"/>
                  <a:gd name="T16" fmla="*/ 23 w 107"/>
                  <a:gd name="T17" fmla="*/ 97 h 227"/>
                  <a:gd name="T18" fmla="*/ 33 w 107"/>
                  <a:gd name="T19" fmla="*/ 134 h 227"/>
                  <a:gd name="T20" fmla="*/ 31 w 107"/>
                  <a:gd name="T21" fmla="*/ 176 h 227"/>
                  <a:gd name="T22" fmla="*/ 33 w 107"/>
                  <a:gd name="T23" fmla="*/ 209 h 227"/>
                  <a:gd name="T24" fmla="*/ 57 w 107"/>
                  <a:gd name="T25" fmla="*/ 220 h 227"/>
                  <a:gd name="T26" fmla="*/ 65 w 107"/>
                  <a:gd name="T27" fmla="*/ 203 h 227"/>
                  <a:gd name="T28" fmla="*/ 66 w 107"/>
                  <a:gd name="T29" fmla="*/ 201 h 227"/>
                  <a:gd name="T30" fmla="*/ 68 w 107"/>
                  <a:gd name="T31" fmla="*/ 133 h 227"/>
                  <a:gd name="T32" fmla="*/ 92 w 107"/>
                  <a:gd name="T33" fmla="*/ 78 h 227"/>
                  <a:gd name="T34" fmla="*/ 100 w 107"/>
                  <a:gd name="T35" fmla="*/ 24 h 227"/>
                  <a:gd name="T36" fmla="*/ 91 w 107"/>
                  <a:gd name="T37" fmla="*/ 51 h 227"/>
                  <a:gd name="T38" fmla="*/ 71 w 107"/>
                  <a:gd name="T39" fmla="*/ 94 h 227"/>
                  <a:gd name="T40" fmla="*/ 57 w 107"/>
                  <a:gd name="T41" fmla="*/ 140 h 227"/>
                  <a:gd name="T42" fmla="*/ 56 w 107"/>
                  <a:gd name="T43" fmla="*/ 164 h 227"/>
                  <a:gd name="T44" fmla="*/ 48 w 107"/>
                  <a:gd name="T45" fmla="*/ 163 h 227"/>
                  <a:gd name="T46" fmla="*/ 42 w 107"/>
                  <a:gd name="T47" fmla="*/ 164 h 227"/>
                  <a:gd name="T48" fmla="*/ 43 w 107"/>
                  <a:gd name="T49" fmla="*/ 135 h 227"/>
                  <a:gd name="T50" fmla="*/ 38 w 107"/>
                  <a:gd name="T51" fmla="*/ 107 h 227"/>
                  <a:gd name="T52" fmla="*/ 27 w 107"/>
                  <a:gd name="T53" fmla="*/ 83 h 227"/>
                  <a:gd name="T54" fmla="*/ 15 w 107"/>
                  <a:gd name="T55" fmla="*/ 56 h 227"/>
                  <a:gd name="T56" fmla="*/ 15 w 107"/>
                  <a:gd name="T57" fmla="*/ 28 h 227"/>
                  <a:gd name="T58" fmla="*/ 25 w 107"/>
                  <a:gd name="T59" fmla="*/ 28 h 227"/>
                  <a:gd name="T60" fmla="*/ 23 w 107"/>
                  <a:gd name="T61" fmla="*/ 34 h 227"/>
                  <a:gd name="T62" fmla="*/ 28 w 107"/>
                  <a:gd name="T63" fmla="*/ 69 h 227"/>
                  <a:gd name="T64" fmla="*/ 37 w 107"/>
                  <a:gd name="T65" fmla="*/ 69 h 227"/>
                  <a:gd name="T66" fmla="*/ 36 w 107"/>
                  <a:gd name="T67" fmla="*/ 25 h 227"/>
                  <a:gd name="T68" fmla="*/ 41 w 107"/>
                  <a:gd name="T69" fmla="*/ 17 h 227"/>
                  <a:gd name="T70" fmla="*/ 53 w 107"/>
                  <a:gd name="T71" fmla="*/ 20 h 227"/>
                  <a:gd name="T72" fmla="*/ 50 w 107"/>
                  <a:gd name="T73" fmla="*/ 36 h 227"/>
                  <a:gd name="T74" fmla="*/ 61 w 107"/>
                  <a:gd name="T75" fmla="*/ 55 h 227"/>
                  <a:gd name="T76" fmla="*/ 66 w 107"/>
                  <a:gd name="T77" fmla="*/ 51 h 227"/>
                  <a:gd name="T78" fmla="*/ 65 w 107"/>
                  <a:gd name="T79" fmla="*/ 21 h 227"/>
                  <a:gd name="T80" fmla="*/ 75 w 107"/>
                  <a:gd name="T81" fmla="*/ 17 h 227"/>
                  <a:gd name="T82" fmla="*/ 91 w 107"/>
                  <a:gd name="T83" fmla="*/ 5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227">
                    <a:moveTo>
                      <a:pt x="100" y="24"/>
                    </a:moveTo>
                    <a:cubicBezTo>
                      <a:pt x="93" y="10"/>
                      <a:pt x="74" y="0"/>
                      <a:pt x="60" y="11"/>
                    </a:cubicBezTo>
                    <a:cubicBezTo>
                      <a:pt x="60" y="11"/>
                      <a:pt x="60" y="11"/>
                      <a:pt x="60" y="11"/>
                    </a:cubicBezTo>
                    <a:cubicBezTo>
                      <a:pt x="55" y="5"/>
                      <a:pt x="47" y="0"/>
                      <a:pt x="39" y="5"/>
                    </a:cubicBezTo>
                    <a:cubicBezTo>
                      <a:pt x="34" y="8"/>
                      <a:pt x="30" y="13"/>
                      <a:pt x="28" y="18"/>
                    </a:cubicBezTo>
                    <a:cubicBezTo>
                      <a:pt x="28" y="18"/>
                      <a:pt x="28" y="18"/>
                      <a:pt x="27" y="18"/>
                    </a:cubicBezTo>
                    <a:cubicBezTo>
                      <a:pt x="16" y="12"/>
                      <a:pt x="7" y="18"/>
                      <a:pt x="4" y="29"/>
                    </a:cubicBezTo>
                    <a:cubicBezTo>
                      <a:pt x="0" y="40"/>
                      <a:pt x="2" y="53"/>
                      <a:pt x="7" y="64"/>
                    </a:cubicBezTo>
                    <a:cubicBezTo>
                      <a:pt x="11" y="76"/>
                      <a:pt x="18" y="86"/>
                      <a:pt x="23" y="97"/>
                    </a:cubicBezTo>
                    <a:cubicBezTo>
                      <a:pt x="29" y="109"/>
                      <a:pt x="32" y="121"/>
                      <a:pt x="33" y="134"/>
                    </a:cubicBezTo>
                    <a:cubicBezTo>
                      <a:pt x="34" y="148"/>
                      <a:pt x="32" y="162"/>
                      <a:pt x="31" y="176"/>
                    </a:cubicBezTo>
                    <a:cubicBezTo>
                      <a:pt x="30" y="187"/>
                      <a:pt x="30" y="198"/>
                      <a:pt x="33" y="209"/>
                    </a:cubicBezTo>
                    <a:cubicBezTo>
                      <a:pt x="35" y="221"/>
                      <a:pt x="46" y="227"/>
                      <a:pt x="57" y="220"/>
                    </a:cubicBezTo>
                    <a:cubicBezTo>
                      <a:pt x="63" y="216"/>
                      <a:pt x="65" y="209"/>
                      <a:pt x="65" y="203"/>
                    </a:cubicBezTo>
                    <a:cubicBezTo>
                      <a:pt x="65" y="202"/>
                      <a:pt x="65" y="202"/>
                      <a:pt x="66" y="201"/>
                    </a:cubicBezTo>
                    <a:cubicBezTo>
                      <a:pt x="68" y="178"/>
                      <a:pt x="64" y="155"/>
                      <a:pt x="68" y="133"/>
                    </a:cubicBezTo>
                    <a:cubicBezTo>
                      <a:pt x="71" y="113"/>
                      <a:pt x="83" y="96"/>
                      <a:pt x="92" y="78"/>
                    </a:cubicBezTo>
                    <a:cubicBezTo>
                      <a:pt x="100" y="62"/>
                      <a:pt x="107" y="42"/>
                      <a:pt x="100" y="24"/>
                    </a:cubicBezTo>
                    <a:close/>
                    <a:moveTo>
                      <a:pt x="91" y="51"/>
                    </a:moveTo>
                    <a:cubicBezTo>
                      <a:pt x="88" y="66"/>
                      <a:pt x="79" y="80"/>
                      <a:pt x="71" y="94"/>
                    </a:cubicBezTo>
                    <a:cubicBezTo>
                      <a:pt x="64" y="109"/>
                      <a:pt x="58" y="123"/>
                      <a:pt x="57" y="140"/>
                    </a:cubicBezTo>
                    <a:cubicBezTo>
                      <a:pt x="56" y="148"/>
                      <a:pt x="56" y="156"/>
                      <a:pt x="56" y="164"/>
                    </a:cubicBezTo>
                    <a:cubicBezTo>
                      <a:pt x="54" y="163"/>
                      <a:pt x="51" y="162"/>
                      <a:pt x="48" y="163"/>
                    </a:cubicBezTo>
                    <a:cubicBezTo>
                      <a:pt x="46" y="163"/>
                      <a:pt x="44" y="163"/>
                      <a:pt x="42" y="164"/>
                    </a:cubicBezTo>
                    <a:cubicBezTo>
                      <a:pt x="43" y="154"/>
                      <a:pt x="44" y="144"/>
                      <a:pt x="43" y="135"/>
                    </a:cubicBezTo>
                    <a:cubicBezTo>
                      <a:pt x="43" y="125"/>
                      <a:pt x="42" y="116"/>
                      <a:pt x="38" y="107"/>
                    </a:cubicBezTo>
                    <a:cubicBezTo>
                      <a:pt x="35" y="98"/>
                      <a:pt x="31" y="91"/>
                      <a:pt x="27" y="83"/>
                    </a:cubicBezTo>
                    <a:cubicBezTo>
                      <a:pt x="22" y="74"/>
                      <a:pt x="17" y="66"/>
                      <a:pt x="15" y="56"/>
                    </a:cubicBezTo>
                    <a:cubicBezTo>
                      <a:pt x="12" y="48"/>
                      <a:pt x="10" y="36"/>
                      <a:pt x="15" y="28"/>
                    </a:cubicBezTo>
                    <a:cubicBezTo>
                      <a:pt x="17" y="24"/>
                      <a:pt x="21" y="25"/>
                      <a:pt x="25" y="28"/>
                    </a:cubicBezTo>
                    <a:cubicBezTo>
                      <a:pt x="24" y="30"/>
                      <a:pt x="24" y="32"/>
                      <a:pt x="23" y="34"/>
                    </a:cubicBezTo>
                    <a:cubicBezTo>
                      <a:pt x="22" y="46"/>
                      <a:pt x="23" y="58"/>
                      <a:pt x="28" y="69"/>
                    </a:cubicBezTo>
                    <a:cubicBezTo>
                      <a:pt x="30" y="73"/>
                      <a:pt x="35" y="71"/>
                      <a:pt x="37" y="69"/>
                    </a:cubicBezTo>
                    <a:cubicBezTo>
                      <a:pt x="46" y="57"/>
                      <a:pt x="46" y="37"/>
                      <a:pt x="36" y="25"/>
                    </a:cubicBezTo>
                    <a:cubicBezTo>
                      <a:pt x="37" y="22"/>
                      <a:pt x="39" y="19"/>
                      <a:pt x="41" y="17"/>
                    </a:cubicBezTo>
                    <a:cubicBezTo>
                      <a:pt x="46" y="11"/>
                      <a:pt x="50" y="15"/>
                      <a:pt x="53" y="20"/>
                    </a:cubicBezTo>
                    <a:cubicBezTo>
                      <a:pt x="51" y="25"/>
                      <a:pt x="50" y="31"/>
                      <a:pt x="50" y="36"/>
                    </a:cubicBezTo>
                    <a:cubicBezTo>
                      <a:pt x="49" y="44"/>
                      <a:pt x="52" y="55"/>
                      <a:pt x="61" y="55"/>
                    </a:cubicBezTo>
                    <a:cubicBezTo>
                      <a:pt x="64" y="55"/>
                      <a:pt x="66" y="53"/>
                      <a:pt x="66" y="51"/>
                    </a:cubicBezTo>
                    <a:cubicBezTo>
                      <a:pt x="69" y="41"/>
                      <a:pt x="69" y="30"/>
                      <a:pt x="65" y="21"/>
                    </a:cubicBezTo>
                    <a:cubicBezTo>
                      <a:pt x="67" y="18"/>
                      <a:pt x="71" y="16"/>
                      <a:pt x="75" y="17"/>
                    </a:cubicBezTo>
                    <a:cubicBezTo>
                      <a:pt x="92" y="18"/>
                      <a:pt x="94" y="38"/>
                      <a:pt x="91" y="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6" name="îş1íḋè">
                <a:extLst>
                  <a:ext uri="{FF2B5EF4-FFF2-40B4-BE49-F238E27FC236}">
                    <a16:creationId xmlns:a16="http://schemas.microsoft.com/office/drawing/2014/main" id="{5342DD65-8814-4788-3910-94B894CD33AD}"/>
                  </a:ext>
                </a:extLst>
              </p:cNvPr>
              <p:cNvSpPr/>
              <p:nvPr/>
            </p:nvSpPr>
            <p:spPr bwMode="auto">
              <a:xfrm>
                <a:off x="7402513" y="4208463"/>
                <a:ext cx="1179513" cy="153988"/>
              </a:xfrm>
              <a:custGeom>
                <a:avLst/>
                <a:gdLst>
                  <a:gd name="T0" fmla="*/ 182 w 192"/>
                  <a:gd name="T1" fmla="*/ 25 h 25"/>
                  <a:gd name="T2" fmla="*/ 10 w 192"/>
                  <a:gd name="T3" fmla="*/ 25 h 25"/>
                  <a:gd name="T4" fmla="*/ 0 w 192"/>
                  <a:gd name="T5" fmla="*/ 15 h 25"/>
                  <a:gd name="T6" fmla="*/ 0 w 192"/>
                  <a:gd name="T7" fmla="*/ 10 h 25"/>
                  <a:gd name="T8" fmla="*/ 10 w 192"/>
                  <a:gd name="T9" fmla="*/ 0 h 25"/>
                  <a:gd name="T10" fmla="*/ 182 w 192"/>
                  <a:gd name="T11" fmla="*/ 0 h 25"/>
                  <a:gd name="T12" fmla="*/ 192 w 192"/>
                  <a:gd name="T13" fmla="*/ 10 h 25"/>
                  <a:gd name="T14" fmla="*/ 192 w 192"/>
                  <a:gd name="T15" fmla="*/ 15 h 25"/>
                  <a:gd name="T16" fmla="*/ 182 w 192"/>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5">
                    <a:moveTo>
                      <a:pt x="182" y="25"/>
                    </a:moveTo>
                    <a:cubicBezTo>
                      <a:pt x="10" y="25"/>
                      <a:pt x="10" y="25"/>
                      <a:pt x="10" y="25"/>
                    </a:cubicBezTo>
                    <a:cubicBezTo>
                      <a:pt x="5" y="25"/>
                      <a:pt x="0" y="20"/>
                      <a:pt x="0" y="15"/>
                    </a:cubicBezTo>
                    <a:cubicBezTo>
                      <a:pt x="0" y="10"/>
                      <a:pt x="0" y="10"/>
                      <a:pt x="0" y="10"/>
                    </a:cubicBezTo>
                    <a:cubicBezTo>
                      <a:pt x="0" y="5"/>
                      <a:pt x="5" y="0"/>
                      <a:pt x="10" y="0"/>
                    </a:cubicBezTo>
                    <a:cubicBezTo>
                      <a:pt x="182" y="0"/>
                      <a:pt x="182" y="0"/>
                      <a:pt x="182" y="0"/>
                    </a:cubicBezTo>
                    <a:cubicBezTo>
                      <a:pt x="187" y="0"/>
                      <a:pt x="192" y="5"/>
                      <a:pt x="192" y="10"/>
                    </a:cubicBezTo>
                    <a:cubicBezTo>
                      <a:pt x="192" y="15"/>
                      <a:pt x="192" y="15"/>
                      <a:pt x="192" y="15"/>
                    </a:cubicBezTo>
                    <a:cubicBezTo>
                      <a:pt x="192" y="20"/>
                      <a:pt x="187" y="25"/>
                      <a:pt x="182" y="25"/>
                    </a:cubicBezTo>
                    <a:close/>
                  </a:path>
                </a:pathLst>
              </a:custGeom>
              <a:solidFill>
                <a:srgbClr val="F0A5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7" name="îṧ1ïḑè">
                <a:extLst>
                  <a:ext uri="{FF2B5EF4-FFF2-40B4-BE49-F238E27FC236}">
                    <a16:creationId xmlns:a16="http://schemas.microsoft.com/office/drawing/2014/main" id="{CF1C533B-532C-7CDE-5B0F-E2A94BD7DCF2}"/>
                  </a:ext>
                </a:extLst>
              </p:cNvPr>
              <p:cNvSpPr/>
              <p:nvPr/>
            </p:nvSpPr>
            <p:spPr bwMode="auto">
              <a:xfrm>
                <a:off x="7402513" y="4454526"/>
                <a:ext cx="1179513" cy="134938"/>
              </a:xfrm>
              <a:custGeom>
                <a:avLst/>
                <a:gdLst>
                  <a:gd name="T0" fmla="*/ 182 w 192"/>
                  <a:gd name="T1" fmla="*/ 22 h 22"/>
                  <a:gd name="T2" fmla="*/ 10 w 192"/>
                  <a:gd name="T3" fmla="*/ 22 h 22"/>
                  <a:gd name="T4" fmla="*/ 0 w 192"/>
                  <a:gd name="T5" fmla="*/ 12 h 22"/>
                  <a:gd name="T6" fmla="*/ 0 w 192"/>
                  <a:gd name="T7" fmla="*/ 10 h 22"/>
                  <a:gd name="T8" fmla="*/ 10 w 192"/>
                  <a:gd name="T9" fmla="*/ 0 h 22"/>
                  <a:gd name="T10" fmla="*/ 182 w 192"/>
                  <a:gd name="T11" fmla="*/ 0 h 22"/>
                  <a:gd name="T12" fmla="*/ 192 w 192"/>
                  <a:gd name="T13" fmla="*/ 10 h 22"/>
                  <a:gd name="T14" fmla="*/ 192 w 192"/>
                  <a:gd name="T15" fmla="*/ 12 h 22"/>
                  <a:gd name="T16" fmla="*/ 182 w 19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
                    <a:moveTo>
                      <a:pt x="182" y="22"/>
                    </a:moveTo>
                    <a:cubicBezTo>
                      <a:pt x="10" y="22"/>
                      <a:pt x="10" y="22"/>
                      <a:pt x="10" y="22"/>
                    </a:cubicBezTo>
                    <a:cubicBezTo>
                      <a:pt x="5" y="22"/>
                      <a:pt x="0" y="18"/>
                      <a:pt x="0" y="12"/>
                    </a:cubicBezTo>
                    <a:cubicBezTo>
                      <a:pt x="0" y="10"/>
                      <a:pt x="0" y="10"/>
                      <a:pt x="0" y="10"/>
                    </a:cubicBezTo>
                    <a:cubicBezTo>
                      <a:pt x="0" y="4"/>
                      <a:pt x="5" y="0"/>
                      <a:pt x="10" y="0"/>
                    </a:cubicBezTo>
                    <a:cubicBezTo>
                      <a:pt x="182" y="0"/>
                      <a:pt x="182" y="0"/>
                      <a:pt x="182" y="0"/>
                    </a:cubicBezTo>
                    <a:cubicBezTo>
                      <a:pt x="187" y="0"/>
                      <a:pt x="192" y="4"/>
                      <a:pt x="192" y="10"/>
                    </a:cubicBezTo>
                    <a:cubicBezTo>
                      <a:pt x="192" y="12"/>
                      <a:pt x="192" y="12"/>
                      <a:pt x="192" y="12"/>
                    </a:cubicBezTo>
                    <a:cubicBezTo>
                      <a:pt x="192" y="18"/>
                      <a:pt x="187" y="22"/>
                      <a:pt x="182" y="22"/>
                    </a:cubicBezTo>
                    <a:close/>
                  </a:path>
                </a:pathLst>
              </a:custGeom>
              <a:solidFill>
                <a:srgbClr val="F0A5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grpSp>
      </p:grpSp>
      <p:grpSp>
        <p:nvGrpSpPr>
          <p:cNvPr id="548" name="8557421e-9713-438f-9fa3-c74a4b4d50a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D59CE1D-703E-5308-49DB-0F2BB4AC82D7}"/>
              </a:ext>
            </a:extLst>
          </p:cNvPr>
          <p:cNvGrpSpPr>
            <a:grpSpLocks noChangeAspect="1"/>
          </p:cNvGrpSpPr>
          <p:nvPr>
            <p:custDataLst>
              <p:tags r:id="rId3"/>
            </p:custDataLst>
          </p:nvPr>
        </p:nvGrpSpPr>
        <p:grpSpPr>
          <a:xfrm>
            <a:off x="6087175" y="3693429"/>
            <a:ext cx="634923" cy="1295711"/>
            <a:chOff x="5075976" y="1501309"/>
            <a:chExt cx="2040048" cy="4163202"/>
          </a:xfrm>
        </p:grpSpPr>
        <p:sp>
          <p:nvSpPr>
            <p:cNvPr id="549" name="iŝľíḍe">
              <a:extLst>
                <a:ext uri="{FF2B5EF4-FFF2-40B4-BE49-F238E27FC236}">
                  <a16:creationId xmlns:a16="http://schemas.microsoft.com/office/drawing/2014/main" id="{093DCF4F-C90C-AF99-8DFF-98112A7EFF78}"/>
                </a:ext>
              </a:extLst>
            </p:cNvPr>
            <p:cNvSpPr/>
            <p:nvPr/>
          </p:nvSpPr>
          <p:spPr bwMode="auto">
            <a:xfrm>
              <a:off x="5540122" y="3481770"/>
              <a:ext cx="765214" cy="1012968"/>
            </a:xfrm>
            <a:custGeom>
              <a:avLst/>
              <a:gdLst>
                <a:gd name="T0" fmla="*/ 29 w 239"/>
                <a:gd name="T1" fmla="*/ 113 h 317"/>
                <a:gd name="T2" fmla="*/ 13 w 239"/>
                <a:gd name="T3" fmla="*/ 235 h 317"/>
                <a:gd name="T4" fmla="*/ 15 w 239"/>
                <a:gd name="T5" fmla="*/ 301 h 317"/>
                <a:gd name="T6" fmla="*/ 160 w 239"/>
                <a:gd name="T7" fmla="*/ 298 h 317"/>
                <a:gd name="T8" fmla="*/ 232 w 239"/>
                <a:gd name="T9" fmla="*/ 170 h 317"/>
                <a:gd name="T10" fmla="*/ 154 w 239"/>
                <a:gd name="T11" fmla="*/ 26 h 317"/>
                <a:gd name="T12" fmla="*/ 80 w 239"/>
                <a:gd name="T13" fmla="*/ 24 h 317"/>
                <a:gd name="T14" fmla="*/ 29 w 239"/>
                <a:gd name="T15" fmla="*/ 113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317">
                  <a:moveTo>
                    <a:pt x="29" y="113"/>
                  </a:moveTo>
                  <a:cubicBezTo>
                    <a:pt x="23" y="126"/>
                    <a:pt x="26" y="200"/>
                    <a:pt x="13" y="235"/>
                  </a:cubicBezTo>
                  <a:cubicBezTo>
                    <a:pt x="1" y="269"/>
                    <a:pt x="0" y="292"/>
                    <a:pt x="15" y="301"/>
                  </a:cubicBezTo>
                  <a:cubicBezTo>
                    <a:pt x="31" y="310"/>
                    <a:pt x="113" y="317"/>
                    <a:pt x="160" y="298"/>
                  </a:cubicBezTo>
                  <a:cubicBezTo>
                    <a:pt x="207" y="280"/>
                    <a:pt x="239" y="210"/>
                    <a:pt x="232" y="170"/>
                  </a:cubicBezTo>
                  <a:cubicBezTo>
                    <a:pt x="225" y="130"/>
                    <a:pt x="179" y="41"/>
                    <a:pt x="154" y="26"/>
                  </a:cubicBezTo>
                  <a:cubicBezTo>
                    <a:pt x="128" y="11"/>
                    <a:pt x="92" y="0"/>
                    <a:pt x="80" y="24"/>
                  </a:cubicBezTo>
                  <a:cubicBezTo>
                    <a:pt x="68" y="48"/>
                    <a:pt x="29" y="113"/>
                    <a:pt x="29" y="11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0" name="ïś1iḓè">
              <a:extLst>
                <a:ext uri="{FF2B5EF4-FFF2-40B4-BE49-F238E27FC236}">
                  <a16:creationId xmlns:a16="http://schemas.microsoft.com/office/drawing/2014/main" id="{8EE0C57E-9B12-4FA7-3CDC-29D79A4D25BD}"/>
                </a:ext>
              </a:extLst>
            </p:cNvPr>
            <p:cNvSpPr/>
            <p:nvPr/>
          </p:nvSpPr>
          <p:spPr bwMode="auto">
            <a:xfrm>
              <a:off x="5546394" y="3414344"/>
              <a:ext cx="426513" cy="694651"/>
            </a:xfrm>
            <a:custGeom>
              <a:avLst/>
              <a:gdLst>
                <a:gd name="T0" fmla="*/ 133 w 133"/>
                <a:gd name="T1" fmla="*/ 11 h 217"/>
                <a:gd name="T2" fmla="*/ 66 w 133"/>
                <a:gd name="T3" fmla="*/ 30 h 217"/>
                <a:gd name="T4" fmla="*/ 0 w 133"/>
                <a:gd name="T5" fmla="*/ 176 h 217"/>
                <a:gd name="T6" fmla="*/ 18 w 133"/>
                <a:gd name="T7" fmla="*/ 201 h 217"/>
                <a:gd name="T8" fmla="*/ 43 w 133"/>
                <a:gd name="T9" fmla="*/ 130 h 217"/>
                <a:gd name="T10" fmla="*/ 102 w 133"/>
                <a:gd name="T11" fmla="*/ 50 h 217"/>
                <a:gd name="T12" fmla="*/ 133 w 133"/>
                <a:gd name="T13" fmla="*/ 11 h 217"/>
              </a:gdLst>
              <a:ahLst/>
              <a:cxnLst>
                <a:cxn ang="0">
                  <a:pos x="T0" y="T1"/>
                </a:cxn>
                <a:cxn ang="0">
                  <a:pos x="T2" y="T3"/>
                </a:cxn>
                <a:cxn ang="0">
                  <a:pos x="T4" y="T5"/>
                </a:cxn>
                <a:cxn ang="0">
                  <a:pos x="T6" y="T7"/>
                </a:cxn>
                <a:cxn ang="0">
                  <a:pos x="T8" y="T9"/>
                </a:cxn>
                <a:cxn ang="0">
                  <a:pos x="T10" y="T11"/>
                </a:cxn>
                <a:cxn ang="0">
                  <a:pos x="T12" y="T13"/>
                </a:cxn>
              </a:cxnLst>
              <a:rect l="0" t="0" r="r" b="b"/>
              <a:pathLst>
                <a:path w="133" h="217">
                  <a:moveTo>
                    <a:pt x="133" y="11"/>
                  </a:moveTo>
                  <a:cubicBezTo>
                    <a:pt x="119" y="0"/>
                    <a:pt x="97" y="1"/>
                    <a:pt x="66" y="30"/>
                  </a:cubicBezTo>
                  <a:cubicBezTo>
                    <a:pt x="35" y="60"/>
                    <a:pt x="0" y="149"/>
                    <a:pt x="0" y="176"/>
                  </a:cubicBezTo>
                  <a:cubicBezTo>
                    <a:pt x="1" y="204"/>
                    <a:pt x="12" y="217"/>
                    <a:pt x="18" y="201"/>
                  </a:cubicBezTo>
                  <a:cubicBezTo>
                    <a:pt x="23" y="185"/>
                    <a:pt x="31" y="146"/>
                    <a:pt x="43" y="130"/>
                  </a:cubicBezTo>
                  <a:cubicBezTo>
                    <a:pt x="56" y="114"/>
                    <a:pt x="73" y="53"/>
                    <a:pt x="102" y="50"/>
                  </a:cubicBezTo>
                  <a:cubicBezTo>
                    <a:pt x="130" y="46"/>
                    <a:pt x="133" y="11"/>
                    <a:pt x="133" y="11"/>
                  </a:cubicBezTo>
                  <a:close/>
                </a:path>
              </a:pathLst>
            </a:custGeom>
            <a:solidFill>
              <a:srgbClr val="806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1" name="ïşliḍe">
              <a:extLst>
                <a:ext uri="{FF2B5EF4-FFF2-40B4-BE49-F238E27FC236}">
                  <a16:creationId xmlns:a16="http://schemas.microsoft.com/office/drawing/2014/main" id="{7C4EDFA1-2D99-64AE-6CFA-894D19C7B065}"/>
                </a:ext>
              </a:extLst>
            </p:cNvPr>
            <p:cNvSpPr/>
            <p:nvPr/>
          </p:nvSpPr>
          <p:spPr bwMode="auto">
            <a:xfrm>
              <a:off x="5674975" y="4032160"/>
              <a:ext cx="1081962" cy="1408119"/>
            </a:xfrm>
            <a:custGeom>
              <a:avLst/>
              <a:gdLst>
                <a:gd name="T0" fmla="*/ 51 w 338"/>
                <a:gd name="T1" fmla="*/ 0 h 441"/>
                <a:gd name="T2" fmla="*/ 0 w 338"/>
                <a:gd name="T3" fmla="*/ 422 h 441"/>
                <a:gd name="T4" fmla="*/ 83 w 338"/>
                <a:gd name="T5" fmla="*/ 415 h 441"/>
                <a:gd name="T6" fmla="*/ 168 w 338"/>
                <a:gd name="T7" fmla="*/ 186 h 441"/>
                <a:gd name="T8" fmla="*/ 262 w 338"/>
                <a:gd name="T9" fmla="*/ 430 h 441"/>
                <a:gd name="T10" fmla="*/ 338 w 338"/>
                <a:gd name="T11" fmla="*/ 415 h 441"/>
                <a:gd name="T12" fmla="*/ 286 w 338"/>
                <a:gd name="T13" fmla="*/ 0 h 441"/>
                <a:gd name="T14" fmla="*/ 168 w 338"/>
                <a:gd name="T15" fmla="*/ 6 h 441"/>
                <a:gd name="T16" fmla="*/ 51 w 338"/>
                <a:gd name="T1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441">
                  <a:moveTo>
                    <a:pt x="51" y="0"/>
                  </a:moveTo>
                  <a:cubicBezTo>
                    <a:pt x="30" y="55"/>
                    <a:pt x="3" y="347"/>
                    <a:pt x="0" y="422"/>
                  </a:cubicBezTo>
                  <a:cubicBezTo>
                    <a:pt x="0" y="422"/>
                    <a:pt x="83" y="426"/>
                    <a:pt x="83" y="415"/>
                  </a:cubicBezTo>
                  <a:cubicBezTo>
                    <a:pt x="83" y="404"/>
                    <a:pt x="158" y="226"/>
                    <a:pt x="168" y="186"/>
                  </a:cubicBezTo>
                  <a:cubicBezTo>
                    <a:pt x="178" y="226"/>
                    <a:pt x="262" y="419"/>
                    <a:pt x="262" y="430"/>
                  </a:cubicBezTo>
                  <a:cubicBezTo>
                    <a:pt x="262" y="441"/>
                    <a:pt x="338" y="415"/>
                    <a:pt x="338" y="415"/>
                  </a:cubicBezTo>
                  <a:cubicBezTo>
                    <a:pt x="335" y="341"/>
                    <a:pt x="306" y="55"/>
                    <a:pt x="286" y="0"/>
                  </a:cubicBezTo>
                  <a:cubicBezTo>
                    <a:pt x="168" y="6"/>
                    <a:pt x="168" y="6"/>
                    <a:pt x="168" y="6"/>
                  </a:cubicBezTo>
                  <a:lnTo>
                    <a:pt x="51"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2" name="ï$ļïḍê">
              <a:extLst>
                <a:ext uri="{FF2B5EF4-FFF2-40B4-BE49-F238E27FC236}">
                  <a16:creationId xmlns:a16="http://schemas.microsoft.com/office/drawing/2014/main" id="{304C099B-1098-3860-B370-143437B73188}"/>
                </a:ext>
              </a:extLst>
            </p:cNvPr>
            <p:cNvSpPr/>
            <p:nvPr/>
          </p:nvSpPr>
          <p:spPr bwMode="auto">
            <a:xfrm>
              <a:off x="5075976" y="2083059"/>
              <a:ext cx="1194863" cy="613111"/>
            </a:xfrm>
            <a:custGeom>
              <a:avLst/>
              <a:gdLst>
                <a:gd name="T0" fmla="*/ 212 w 373"/>
                <a:gd name="T1" fmla="*/ 0 h 192"/>
                <a:gd name="T2" fmla="*/ 33 w 373"/>
                <a:gd name="T3" fmla="*/ 138 h 192"/>
                <a:gd name="T4" fmla="*/ 120 w 373"/>
                <a:gd name="T5" fmla="*/ 192 h 192"/>
                <a:gd name="T6" fmla="*/ 297 w 373"/>
                <a:gd name="T7" fmla="*/ 154 h 192"/>
                <a:gd name="T8" fmla="*/ 363 w 373"/>
                <a:gd name="T9" fmla="*/ 44 h 192"/>
                <a:gd name="T10" fmla="*/ 212 w 373"/>
                <a:gd name="T11" fmla="*/ 0 h 192"/>
              </a:gdLst>
              <a:ahLst/>
              <a:cxnLst>
                <a:cxn ang="0">
                  <a:pos x="T0" y="T1"/>
                </a:cxn>
                <a:cxn ang="0">
                  <a:pos x="T2" y="T3"/>
                </a:cxn>
                <a:cxn ang="0">
                  <a:pos x="T4" y="T5"/>
                </a:cxn>
                <a:cxn ang="0">
                  <a:pos x="T6" y="T7"/>
                </a:cxn>
                <a:cxn ang="0">
                  <a:pos x="T8" y="T9"/>
                </a:cxn>
                <a:cxn ang="0">
                  <a:pos x="T10" y="T11"/>
                </a:cxn>
              </a:cxnLst>
              <a:rect l="0" t="0" r="r" b="b"/>
              <a:pathLst>
                <a:path w="373" h="192">
                  <a:moveTo>
                    <a:pt x="212" y="0"/>
                  </a:moveTo>
                  <a:cubicBezTo>
                    <a:pt x="214" y="9"/>
                    <a:pt x="51" y="113"/>
                    <a:pt x="33" y="138"/>
                  </a:cubicBezTo>
                  <a:cubicBezTo>
                    <a:pt x="0" y="183"/>
                    <a:pt x="46" y="192"/>
                    <a:pt x="120" y="192"/>
                  </a:cubicBezTo>
                  <a:cubicBezTo>
                    <a:pt x="194" y="192"/>
                    <a:pt x="284" y="165"/>
                    <a:pt x="297" y="154"/>
                  </a:cubicBezTo>
                  <a:cubicBezTo>
                    <a:pt x="310" y="142"/>
                    <a:pt x="373" y="47"/>
                    <a:pt x="363" y="44"/>
                  </a:cubicBezTo>
                  <a:cubicBezTo>
                    <a:pt x="353" y="42"/>
                    <a:pt x="212" y="0"/>
                    <a:pt x="212" y="0"/>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3" name="íṣḷíďe">
              <a:extLst>
                <a:ext uri="{FF2B5EF4-FFF2-40B4-BE49-F238E27FC236}">
                  <a16:creationId xmlns:a16="http://schemas.microsoft.com/office/drawing/2014/main" id="{5C70EAE5-DE39-8B43-3B68-93E3B4CB0098}"/>
                </a:ext>
              </a:extLst>
            </p:cNvPr>
            <p:cNvSpPr/>
            <p:nvPr/>
          </p:nvSpPr>
          <p:spPr bwMode="auto">
            <a:xfrm>
              <a:off x="5094793" y="2089331"/>
              <a:ext cx="1197999" cy="613111"/>
            </a:xfrm>
            <a:custGeom>
              <a:avLst/>
              <a:gdLst>
                <a:gd name="T0" fmla="*/ 212 w 374"/>
                <a:gd name="T1" fmla="*/ 0 h 192"/>
                <a:gd name="T2" fmla="*/ 33 w 374"/>
                <a:gd name="T3" fmla="*/ 138 h 192"/>
                <a:gd name="T4" fmla="*/ 121 w 374"/>
                <a:gd name="T5" fmla="*/ 192 h 192"/>
                <a:gd name="T6" fmla="*/ 297 w 374"/>
                <a:gd name="T7" fmla="*/ 154 h 192"/>
                <a:gd name="T8" fmla="*/ 364 w 374"/>
                <a:gd name="T9" fmla="*/ 45 h 192"/>
                <a:gd name="T10" fmla="*/ 212 w 374"/>
                <a:gd name="T11" fmla="*/ 0 h 192"/>
              </a:gdLst>
              <a:ahLst/>
              <a:cxnLst>
                <a:cxn ang="0">
                  <a:pos x="T0" y="T1"/>
                </a:cxn>
                <a:cxn ang="0">
                  <a:pos x="T2" y="T3"/>
                </a:cxn>
                <a:cxn ang="0">
                  <a:pos x="T4" y="T5"/>
                </a:cxn>
                <a:cxn ang="0">
                  <a:pos x="T6" y="T7"/>
                </a:cxn>
                <a:cxn ang="0">
                  <a:pos x="T8" y="T9"/>
                </a:cxn>
                <a:cxn ang="0">
                  <a:pos x="T10" y="T11"/>
                </a:cxn>
              </a:cxnLst>
              <a:rect l="0" t="0" r="r" b="b"/>
              <a:pathLst>
                <a:path w="374" h="192">
                  <a:moveTo>
                    <a:pt x="212" y="0"/>
                  </a:moveTo>
                  <a:cubicBezTo>
                    <a:pt x="214" y="9"/>
                    <a:pt x="52" y="113"/>
                    <a:pt x="33" y="138"/>
                  </a:cubicBezTo>
                  <a:cubicBezTo>
                    <a:pt x="0" y="183"/>
                    <a:pt x="47" y="192"/>
                    <a:pt x="121" y="192"/>
                  </a:cubicBezTo>
                  <a:cubicBezTo>
                    <a:pt x="194" y="192"/>
                    <a:pt x="284" y="166"/>
                    <a:pt x="297" y="154"/>
                  </a:cubicBezTo>
                  <a:cubicBezTo>
                    <a:pt x="310" y="142"/>
                    <a:pt x="374" y="47"/>
                    <a:pt x="364" y="45"/>
                  </a:cubicBezTo>
                  <a:cubicBezTo>
                    <a:pt x="354" y="42"/>
                    <a:pt x="212" y="0"/>
                    <a:pt x="212" y="0"/>
                  </a:cubicBezTo>
                  <a:close/>
                </a:path>
              </a:pathLst>
            </a:custGeom>
            <a:solidFill>
              <a:srgbClr val="594A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4" name="íṣ1iḑé">
              <a:extLst>
                <a:ext uri="{FF2B5EF4-FFF2-40B4-BE49-F238E27FC236}">
                  <a16:creationId xmlns:a16="http://schemas.microsoft.com/office/drawing/2014/main" id="{85CB3624-64A7-AEA5-F6D6-B5229285582B}"/>
                </a:ext>
              </a:extLst>
            </p:cNvPr>
            <p:cNvSpPr/>
            <p:nvPr/>
          </p:nvSpPr>
          <p:spPr bwMode="auto">
            <a:xfrm>
              <a:off x="6424509" y="5335218"/>
              <a:ext cx="377903" cy="261866"/>
            </a:xfrm>
            <a:custGeom>
              <a:avLst/>
              <a:gdLst>
                <a:gd name="T0" fmla="*/ 22 w 118"/>
                <a:gd name="T1" fmla="*/ 82 h 82"/>
                <a:gd name="T2" fmla="*/ 6 w 118"/>
                <a:gd name="T3" fmla="*/ 13 h 82"/>
                <a:gd name="T4" fmla="*/ 34 w 118"/>
                <a:gd name="T5" fmla="*/ 5 h 82"/>
                <a:gd name="T6" fmla="*/ 112 w 118"/>
                <a:gd name="T7" fmla="*/ 13 h 82"/>
                <a:gd name="T8" fmla="*/ 116 w 118"/>
                <a:gd name="T9" fmla="*/ 66 h 82"/>
                <a:gd name="T10" fmla="*/ 115 w 118"/>
                <a:gd name="T11" fmla="*/ 74 h 82"/>
                <a:gd name="T12" fmla="*/ 22 w 118"/>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118" h="82">
                  <a:moveTo>
                    <a:pt x="22" y="82"/>
                  </a:moveTo>
                  <a:cubicBezTo>
                    <a:pt x="18" y="72"/>
                    <a:pt x="0" y="21"/>
                    <a:pt x="6" y="13"/>
                  </a:cubicBezTo>
                  <a:cubicBezTo>
                    <a:pt x="12" y="5"/>
                    <a:pt x="30" y="6"/>
                    <a:pt x="34" y="5"/>
                  </a:cubicBezTo>
                  <a:cubicBezTo>
                    <a:pt x="72" y="3"/>
                    <a:pt x="100" y="0"/>
                    <a:pt x="112" y="13"/>
                  </a:cubicBezTo>
                  <a:cubicBezTo>
                    <a:pt x="117" y="18"/>
                    <a:pt x="114" y="62"/>
                    <a:pt x="116" y="66"/>
                  </a:cubicBezTo>
                  <a:cubicBezTo>
                    <a:pt x="118" y="70"/>
                    <a:pt x="117" y="75"/>
                    <a:pt x="115" y="74"/>
                  </a:cubicBezTo>
                  <a:cubicBezTo>
                    <a:pt x="112" y="73"/>
                    <a:pt x="22" y="82"/>
                    <a:pt x="22" y="82"/>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5" name="ïṩḷiḍé">
              <a:extLst>
                <a:ext uri="{FF2B5EF4-FFF2-40B4-BE49-F238E27FC236}">
                  <a16:creationId xmlns:a16="http://schemas.microsoft.com/office/drawing/2014/main" id="{6826404E-EA1B-A199-10D4-A17BC16D59BB}"/>
                </a:ext>
              </a:extLst>
            </p:cNvPr>
            <p:cNvSpPr/>
            <p:nvPr/>
          </p:nvSpPr>
          <p:spPr bwMode="auto">
            <a:xfrm>
              <a:off x="5623229" y="5335218"/>
              <a:ext cx="377903" cy="265002"/>
            </a:xfrm>
            <a:custGeom>
              <a:avLst/>
              <a:gdLst>
                <a:gd name="T0" fmla="*/ 97 w 118"/>
                <a:gd name="T1" fmla="*/ 83 h 83"/>
                <a:gd name="T2" fmla="*/ 112 w 118"/>
                <a:gd name="T3" fmla="*/ 13 h 83"/>
                <a:gd name="T4" fmla="*/ 85 w 118"/>
                <a:gd name="T5" fmla="*/ 6 h 83"/>
                <a:gd name="T6" fmla="*/ 6 w 118"/>
                <a:gd name="T7" fmla="*/ 13 h 83"/>
                <a:gd name="T8" fmla="*/ 2 w 118"/>
                <a:gd name="T9" fmla="*/ 66 h 83"/>
                <a:gd name="T10" fmla="*/ 4 w 118"/>
                <a:gd name="T11" fmla="*/ 74 h 83"/>
                <a:gd name="T12" fmla="*/ 97 w 1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18" h="83">
                  <a:moveTo>
                    <a:pt x="97" y="83"/>
                  </a:moveTo>
                  <a:cubicBezTo>
                    <a:pt x="100" y="72"/>
                    <a:pt x="118" y="22"/>
                    <a:pt x="112" y="13"/>
                  </a:cubicBezTo>
                  <a:cubicBezTo>
                    <a:pt x="107" y="5"/>
                    <a:pt x="88" y="6"/>
                    <a:pt x="85" y="6"/>
                  </a:cubicBezTo>
                  <a:cubicBezTo>
                    <a:pt x="46" y="3"/>
                    <a:pt x="18" y="0"/>
                    <a:pt x="6" y="13"/>
                  </a:cubicBezTo>
                  <a:cubicBezTo>
                    <a:pt x="1" y="18"/>
                    <a:pt x="5" y="62"/>
                    <a:pt x="2" y="66"/>
                  </a:cubicBezTo>
                  <a:cubicBezTo>
                    <a:pt x="0" y="70"/>
                    <a:pt x="1" y="75"/>
                    <a:pt x="4" y="74"/>
                  </a:cubicBezTo>
                  <a:cubicBezTo>
                    <a:pt x="6" y="73"/>
                    <a:pt x="97" y="83"/>
                    <a:pt x="97" y="83"/>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6" name="íṥḻiḋê">
              <a:extLst>
                <a:ext uri="{FF2B5EF4-FFF2-40B4-BE49-F238E27FC236}">
                  <a16:creationId xmlns:a16="http://schemas.microsoft.com/office/drawing/2014/main" id="{681C7001-A77E-D712-67FB-734EA46D3D79}"/>
                </a:ext>
              </a:extLst>
            </p:cNvPr>
            <p:cNvSpPr/>
            <p:nvPr/>
          </p:nvSpPr>
          <p:spPr bwMode="auto">
            <a:xfrm>
              <a:off x="5684384" y="3034873"/>
              <a:ext cx="1031784" cy="1444184"/>
            </a:xfrm>
            <a:custGeom>
              <a:avLst/>
              <a:gdLst>
                <a:gd name="T0" fmla="*/ 162 w 322"/>
                <a:gd name="T1" fmla="*/ 9 h 452"/>
                <a:gd name="T2" fmla="*/ 161 w 322"/>
                <a:gd name="T3" fmla="*/ 9 h 452"/>
                <a:gd name="T4" fmla="*/ 160 w 322"/>
                <a:gd name="T5" fmla="*/ 9 h 452"/>
                <a:gd name="T6" fmla="*/ 99 w 322"/>
                <a:gd name="T7" fmla="*/ 6 h 452"/>
                <a:gd name="T8" fmla="*/ 91 w 322"/>
                <a:gd name="T9" fmla="*/ 2 h 452"/>
                <a:gd name="T10" fmla="*/ 0 w 322"/>
                <a:gd name="T11" fmla="*/ 33 h 452"/>
                <a:gd name="T12" fmla="*/ 12 w 322"/>
                <a:gd name="T13" fmla="*/ 382 h 452"/>
                <a:gd name="T14" fmla="*/ 212 w 322"/>
                <a:gd name="T15" fmla="*/ 447 h 452"/>
                <a:gd name="T16" fmla="*/ 317 w 322"/>
                <a:gd name="T17" fmla="*/ 381 h 452"/>
                <a:gd name="T18" fmla="*/ 322 w 322"/>
                <a:gd name="T19" fmla="*/ 27 h 452"/>
                <a:gd name="T20" fmla="*/ 222 w 322"/>
                <a:gd name="T21" fmla="*/ 2 h 452"/>
                <a:gd name="T22" fmla="*/ 214 w 322"/>
                <a:gd name="T23" fmla="*/ 4 h 452"/>
                <a:gd name="T24" fmla="*/ 162 w 322"/>
                <a:gd name="T25" fmla="*/ 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452">
                  <a:moveTo>
                    <a:pt x="162" y="9"/>
                  </a:moveTo>
                  <a:cubicBezTo>
                    <a:pt x="162" y="9"/>
                    <a:pt x="161" y="9"/>
                    <a:pt x="161" y="9"/>
                  </a:cubicBezTo>
                  <a:cubicBezTo>
                    <a:pt x="161" y="9"/>
                    <a:pt x="161" y="9"/>
                    <a:pt x="160" y="9"/>
                  </a:cubicBezTo>
                  <a:cubicBezTo>
                    <a:pt x="137" y="8"/>
                    <a:pt x="117" y="7"/>
                    <a:pt x="99" y="6"/>
                  </a:cubicBezTo>
                  <a:cubicBezTo>
                    <a:pt x="98" y="6"/>
                    <a:pt x="92" y="2"/>
                    <a:pt x="91" y="2"/>
                  </a:cubicBezTo>
                  <a:cubicBezTo>
                    <a:pt x="54" y="4"/>
                    <a:pt x="19" y="12"/>
                    <a:pt x="0" y="33"/>
                  </a:cubicBezTo>
                  <a:cubicBezTo>
                    <a:pt x="11" y="111"/>
                    <a:pt x="60" y="230"/>
                    <a:pt x="12" y="382"/>
                  </a:cubicBezTo>
                  <a:cubicBezTo>
                    <a:pt x="11" y="385"/>
                    <a:pt x="174" y="452"/>
                    <a:pt x="212" y="447"/>
                  </a:cubicBezTo>
                  <a:cubicBezTo>
                    <a:pt x="255" y="440"/>
                    <a:pt x="318" y="385"/>
                    <a:pt x="317" y="381"/>
                  </a:cubicBezTo>
                  <a:cubicBezTo>
                    <a:pt x="306" y="222"/>
                    <a:pt x="311" y="104"/>
                    <a:pt x="322" y="27"/>
                  </a:cubicBezTo>
                  <a:cubicBezTo>
                    <a:pt x="303" y="5"/>
                    <a:pt x="259" y="0"/>
                    <a:pt x="222" y="2"/>
                  </a:cubicBezTo>
                  <a:cubicBezTo>
                    <a:pt x="221" y="2"/>
                    <a:pt x="215" y="4"/>
                    <a:pt x="214" y="4"/>
                  </a:cubicBezTo>
                  <a:cubicBezTo>
                    <a:pt x="191" y="5"/>
                    <a:pt x="179" y="8"/>
                    <a:pt x="162" y="9"/>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7" name="íşľiḍé">
              <a:extLst>
                <a:ext uri="{FF2B5EF4-FFF2-40B4-BE49-F238E27FC236}">
                  <a16:creationId xmlns:a16="http://schemas.microsoft.com/office/drawing/2014/main" id="{C962A606-1A40-6771-4EA4-788B8319E9ED}"/>
                </a:ext>
              </a:extLst>
            </p:cNvPr>
            <p:cNvSpPr/>
            <p:nvPr/>
          </p:nvSpPr>
          <p:spPr bwMode="auto">
            <a:xfrm>
              <a:off x="5217102" y="3041145"/>
              <a:ext cx="736989" cy="901635"/>
            </a:xfrm>
            <a:custGeom>
              <a:avLst/>
              <a:gdLst>
                <a:gd name="T0" fmla="*/ 209 w 230"/>
                <a:gd name="T1" fmla="*/ 3 h 282"/>
                <a:gd name="T2" fmla="*/ 157 w 230"/>
                <a:gd name="T3" fmla="*/ 22 h 282"/>
                <a:gd name="T4" fmla="*/ 134 w 230"/>
                <a:gd name="T5" fmla="*/ 45 h 282"/>
                <a:gd name="T6" fmla="*/ 25 w 230"/>
                <a:gd name="T7" fmla="*/ 195 h 282"/>
                <a:gd name="T8" fmla="*/ 109 w 230"/>
                <a:gd name="T9" fmla="*/ 259 h 282"/>
                <a:gd name="T10" fmla="*/ 229 w 230"/>
                <a:gd name="T11" fmla="*/ 107 h 282"/>
                <a:gd name="T12" fmla="*/ 209 w 230"/>
                <a:gd name="T13" fmla="*/ 3 h 282"/>
              </a:gdLst>
              <a:ahLst/>
              <a:cxnLst>
                <a:cxn ang="0">
                  <a:pos x="T0" y="T1"/>
                </a:cxn>
                <a:cxn ang="0">
                  <a:pos x="T2" y="T3"/>
                </a:cxn>
                <a:cxn ang="0">
                  <a:pos x="T4" y="T5"/>
                </a:cxn>
                <a:cxn ang="0">
                  <a:pos x="T6" y="T7"/>
                </a:cxn>
                <a:cxn ang="0">
                  <a:pos x="T8" y="T9"/>
                </a:cxn>
                <a:cxn ang="0">
                  <a:pos x="T10" y="T11"/>
                </a:cxn>
                <a:cxn ang="0">
                  <a:pos x="T12" y="T13"/>
                </a:cxn>
              </a:cxnLst>
              <a:rect l="0" t="0" r="r" b="b"/>
              <a:pathLst>
                <a:path w="230" h="282">
                  <a:moveTo>
                    <a:pt x="209" y="3"/>
                  </a:moveTo>
                  <a:cubicBezTo>
                    <a:pt x="204" y="0"/>
                    <a:pt x="157" y="22"/>
                    <a:pt x="157" y="22"/>
                  </a:cubicBezTo>
                  <a:cubicBezTo>
                    <a:pt x="157" y="22"/>
                    <a:pt x="145" y="29"/>
                    <a:pt x="134" y="45"/>
                  </a:cubicBezTo>
                  <a:cubicBezTo>
                    <a:pt x="122" y="60"/>
                    <a:pt x="51" y="149"/>
                    <a:pt x="25" y="195"/>
                  </a:cubicBezTo>
                  <a:cubicBezTo>
                    <a:pt x="0" y="242"/>
                    <a:pt x="85" y="282"/>
                    <a:pt x="109" y="259"/>
                  </a:cubicBezTo>
                  <a:cubicBezTo>
                    <a:pt x="127" y="241"/>
                    <a:pt x="230" y="109"/>
                    <a:pt x="229" y="107"/>
                  </a:cubicBezTo>
                  <a:cubicBezTo>
                    <a:pt x="225" y="103"/>
                    <a:pt x="209" y="3"/>
                    <a:pt x="209" y="3"/>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8" name="iślîdé">
              <a:extLst>
                <a:ext uri="{FF2B5EF4-FFF2-40B4-BE49-F238E27FC236}">
                  <a16:creationId xmlns:a16="http://schemas.microsoft.com/office/drawing/2014/main" id="{71F51D8D-E727-18E2-65D7-5FD360AB3465}"/>
                </a:ext>
              </a:extLst>
            </p:cNvPr>
            <p:cNvSpPr/>
            <p:nvPr/>
          </p:nvSpPr>
          <p:spPr bwMode="auto">
            <a:xfrm>
              <a:off x="5726721" y="2992535"/>
              <a:ext cx="246186" cy="926724"/>
            </a:xfrm>
            <a:custGeom>
              <a:avLst/>
              <a:gdLst>
                <a:gd name="T0" fmla="*/ 36 w 77"/>
                <a:gd name="T1" fmla="*/ 8 h 290"/>
                <a:gd name="T2" fmla="*/ 19 w 77"/>
                <a:gd name="T3" fmla="*/ 290 h 290"/>
                <a:gd name="T4" fmla="*/ 69 w 77"/>
                <a:gd name="T5" fmla="*/ 2 h 290"/>
                <a:gd name="T6" fmla="*/ 36 w 77"/>
                <a:gd name="T7" fmla="*/ 8 h 290"/>
              </a:gdLst>
              <a:ahLst/>
              <a:cxnLst>
                <a:cxn ang="0">
                  <a:pos x="T0" y="T1"/>
                </a:cxn>
                <a:cxn ang="0">
                  <a:pos x="T2" y="T3"/>
                </a:cxn>
                <a:cxn ang="0">
                  <a:pos x="T4" y="T5"/>
                </a:cxn>
                <a:cxn ang="0">
                  <a:pos x="T6" y="T7"/>
                </a:cxn>
              </a:cxnLst>
              <a:rect l="0" t="0" r="r" b="b"/>
              <a:pathLst>
                <a:path w="77" h="290">
                  <a:moveTo>
                    <a:pt x="36" y="8"/>
                  </a:moveTo>
                  <a:cubicBezTo>
                    <a:pt x="15" y="76"/>
                    <a:pt x="0" y="179"/>
                    <a:pt x="19" y="290"/>
                  </a:cubicBezTo>
                  <a:cubicBezTo>
                    <a:pt x="23" y="260"/>
                    <a:pt x="77" y="5"/>
                    <a:pt x="69" y="2"/>
                  </a:cubicBezTo>
                  <a:cubicBezTo>
                    <a:pt x="59" y="0"/>
                    <a:pt x="36" y="8"/>
                    <a:pt x="36" y="8"/>
                  </a:cubicBezTo>
                  <a:close/>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9" name="íṡľïḑe">
              <a:extLst>
                <a:ext uri="{FF2B5EF4-FFF2-40B4-BE49-F238E27FC236}">
                  <a16:creationId xmlns:a16="http://schemas.microsoft.com/office/drawing/2014/main" id="{68BCABD6-F3AF-C4EB-99B3-7C7FBBC037BB}"/>
                </a:ext>
              </a:extLst>
            </p:cNvPr>
            <p:cNvSpPr/>
            <p:nvPr/>
          </p:nvSpPr>
          <p:spPr bwMode="auto">
            <a:xfrm>
              <a:off x="5723585" y="2865522"/>
              <a:ext cx="882819" cy="437489"/>
            </a:xfrm>
            <a:custGeom>
              <a:avLst/>
              <a:gdLst>
                <a:gd name="T0" fmla="*/ 155 w 276"/>
                <a:gd name="T1" fmla="*/ 137 h 137"/>
                <a:gd name="T2" fmla="*/ 28 w 276"/>
                <a:gd name="T3" fmla="*/ 76 h 137"/>
                <a:gd name="T4" fmla="*/ 115 w 276"/>
                <a:gd name="T5" fmla="*/ 9 h 137"/>
                <a:gd name="T6" fmla="*/ 211 w 276"/>
                <a:gd name="T7" fmla="*/ 10 h 137"/>
                <a:gd name="T8" fmla="*/ 268 w 276"/>
                <a:gd name="T9" fmla="*/ 39 h 137"/>
                <a:gd name="T10" fmla="*/ 227 w 276"/>
                <a:gd name="T11" fmla="*/ 109 h 137"/>
                <a:gd name="T12" fmla="*/ 155 w 276"/>
                <a:gd name="T13" fmla="*/ 137 h 137"/>
                <a:gd name="T14" fmla="*/ 200 w 276"/>
                <a:gd name="T15" fmla="*/ 74 h 137"/>
                <a:gd name="T16" fmla="*/ 209 w 276"/>
                <a:gd name="T17" fmla="*/ 58 h 137"/>
                <a:gd name="T18" fmla="*/ 98 w 276"/>
                <a:gd name="T19" fmla="*/ 57 h 137"/>
                <a:gd name="T20" fmla="*/ 77 w 276"/>
                <a:gd name="T21" fmla="*/ 61 h 137"/>
                <a:gd name="T22" fmla="*/ 99 w 276"/>
                <a:gd name="T23" fmla="*/ 76 h 137"/>
                <a:gd name="T24" fmla="*/ 155 w 276"/>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37">
                  <a:moveTo>
                    <a:pt x="155" y="137"/>
                  </a:moveTo>
                  <a:cubicBezTo>
                    <a:pt x="155" y="137"/>
                    <a:pt x="45" y="102"/>
                    <a:pt x="28" y="76"/>
                  </a:cubicBezTo>
                  <a:cubicBezTo>
                    <a:pt x="0" y="33"/>
                    <a:pt x="90" y="14"/>
                    <a:pt x="115" y="9"/>
                  </a:cubicBezTo>
                  <a:cubicBezTo>
                    <a:pt x="134" y="5"/>
                    <a:pt x="198" y="0"/>
                    <a:pt x="211" y="10"/>
                  </a:cubicBezTo>
                  <a:cubicBezTo>
                    <a:pt x="224" y="20"/>
                    <a:pt x="259" y="17"/>
                    <a:pt x="268" y="39"/>
                  </a:cubicBezTo>
                  <a:cubicBezTo>
                    <a:pt x="276" y="61"/>
                    <a:pt x="247" y="97"/>
                    <a:pt x="227" y="109"/>
                  </a:cubicBezTo>
                  <a:cubicBezTo>
                    <a:pt x="207" y="122"/>
                    <a:pt x="157" y="137"/>
                    <a:pt x="155" y="137"/>
                  </a:cubicBezTo>
                  <a:cubicBezTo>
                    <a:pt x="159" y="134"/>
                    <a:pt x="194" y="89"/>
                    <a:pt x="200" y="74"/>
                  </a:cubicBezTo>
                  <a:cubicBezTo>
                    <a:pt x="206" y="59"/>
                    <a:pt x="209" y="58"/>
                    <a:pt x="209" y="58"/>
                  </a:cubicBezTo>
                  <a:cubicBezTo>
                    <a:pt x="209" y="58"/>
                    <a:pt x="108" y="54"/>
                    <a:pt x="98" y="57"/>
                  </a:cubicBezTo>
                  <a:cubicBezTo>
                    <a:pt x="87" y="60"/>
                    <a:pt x="74" y="62"/>
                    <a:pt x="77" y="61"/>
                  </a:cubicBezTo>
                  <a:cubicBezTo>
                    <a:pt x="78" y="61"/>
                    <a:pt x="88" y="66"/>
                    <a:pt x="99" y="76"/>
                  </a:cubicBezTo>
                  <a:cubicBezTo>
                    <a:pt x="119" y="93"/>
                    <a:pt x="155" y="137"/>
                    <a:pt x="155" y="137"/>
                  </a:cubicBezTo>
                  <a:close/>
                </a:path>
              </a:pathLst>
            </a:custGeom>
            <a:solidFill>
              <a:srgbClr val="4352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0" name="íšľïḍê">
              <a:extLst>
                <a:ext uri="{FF2B5EF4-FFF2-40B4-BE49-F238E27FC236}">
                  <a16:creationId xmlns:a16="http://schemas.microsoft.com/office/drawing/2014/main" id="{836CAAB4-3CEB-4B12-40A3-2CD8444D631A}"/>
                </a:ext>
              </a:extLst>
            </p:cNvPr>
            <p:cNvSpPr/>
            <p:nvPr/>
          </p:nvSpPr>
          <p:spPr bwMode="auto">
            <a:xfrm>
              <a:off x="5963499" y="2832592"/>
              <a:ext cx="445329" cy="310476"/>
            </a:xfrm>
            <a:custGeom>
              <a:avLst/>
              <a:gdLst>
                <a:gd name="T0" fmla="*/ 40 w 139"/>
                <a:gd name="T1" fmla="*/ 0 h 97"/>
                <a:gd name="T2" fmla="*/ 4 w 139"/>
                <a:gd name="T3" fmla="*/ 65 h 97"/>
                <a:gd name="T4" fmla="*/ 70 w 139"/>
                <a:gd name="T5" fmla="*/ 97 h 97"/>
                <a:gd name="T6" fmla="*/ 135 w 139"/>
                <a:gd name="T7" fmla="*/ 65 h 97"/>
                <a:gd name="T8" fmla="*/ 100 w 139"/>
                <a:gd name="T9" fmla="*/ 0 h 97"/>
                <a:gd name="T10" fmla="*/ 70 w 139"/>
                <a:gd name="T11" fmla="*/ 2 h 97"/>
                <a:gd name="T12" fmla="*/ 40 w 139"/>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39" h="97">
                  <a:moveTo>
                    <a:pt x="40" y="0"/>
                  </a:moveTo>
                  <a:cubicBezTo>
                    <a:pt x="41" y="21"/>
                    <a:pt x="41" y="71"/>
                    <a:pt x="4" y="65"/>
                  </a:cubicBezTo>
                  <a:cubicBezTo>
                    <a:pt x="0" y="89"/>
                    <a:pt x="49" y="97"/>
                    <a:pt x="70" y="97"/>
                  </a:cubicBezTo>
                  <a:cubicBezTo>
                    <a:pt x="91" y="97"/>
                    <a:pt x="139" y="89"/>
                    <a:pt x="135" y="65"/>
                  </a:cubicBezTo>
                  <a:cubicBezTo>
                    <a:pt x="99" y="70"/>
                    <a:pt x="98" y="21"/>
                    <a:pt x="100" y="0"/>
                  </a:cubicBezTo>
                  <a:cubicBezTo>
                    <a:pt x="70" y="2"/>
                    <a:pt x="70" y="2"/>
                    <a:pt x="70" y="2"/>
                  </a:cubicBezTo>
                  <a:lnTo>
                    <a:pt x="40" y="0"/>
                  </a:ln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1" name="íṧḷïḑê">
              <a:extLst>
                <a:ext uri="{FF2B5EF4-FFF2-40B4-BE49-F238E27FC236}">
                  <a16:creationId xmlns:a16="http://schemas.microsoft.com/office/drawing/2014/main" id="{19EE25F0-97CB-AB78-CFF9-881D5BF7F098}"/>
                </a:ext>
              </a:extLst>
            </p:cNvPr>
            <p:cNvSpPr/>
            <p:nvPr/>
          </p:nvSpPr>
          <p:spPr bwMode="auto">
            <a:xfrm>
              <a:off x="5478967" y="2315132"/>
              <a:ext cx="202280"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2" name="ï$ľïdê">
              <a:extLst>
                <a:ext uri="{FF2B5EF4-FFF2-40B4-BE49-F238E27FC236}">
                  <a16:creationId xmlns:a16="http://schemas.microsoft.com/office/drawing/2014/main" id="{23413656-28DE-20C0-955D-9F870D4300E4}"/>
                </a:ext>
              </a:extLst>
            </p:cNvPr>
            <p:cNvSpPr/>
            <p:nvPr/>
          </p:nvSpPr>
          <p:spPr bwMode="auto">
            <a:xfrm>
              <a:off x="5530714" y="2366879"/>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3" name="îślíďe">
              <a:extLst>
                <a:ext uri="{FF2B5EF4-FFF2-40B4-BE49-F238E27FC236}">
                  <a16:creationId xmlns:a16="http://schemas.microsoft.com/office/drawing/2014/main" id="{8A7D6A86-8E6A-A88A-080D-009764BE1CD7}"/>
                </a:ext>
              </a:extLst>
            </p:cNvPr>
            <p:cNvSpPr/>
            <p:nvPr/>
          </p:nvSpPr>
          <p:spPr bwMode="auto">
            <a:xfrm>
              <a:off x="6680102" y="2315132"/>
              <a:ext cx="199144" cy="249321"/>
            </a:xfrm>
            <a:prstGeom prst="ellipse">
              <a:avLst/>
            </a:prstGeom>
            <a:solidFill>
              <a:srgbClr val="D8B3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4" name="i$ľiḓe">
              <a:extLst>
                <a:ext uri="{FF2B5EF4-FFF2-40B4-BE49-F238E27FC236}">
                  <a16:creationId xmlns:a16="http://schemas.microsoft.com/office/drawing/2014/main" id="{5539DC45-A113-2C5A-1190-2A3DC4606A0B}"/>
                </a:ext>
              </a:extLst>
            </p:cNvPr>
            <p:cNvSpPr/>
            <p:nvPr/>
          </p:nvSpPr>
          <p:spPr bwMode="auto">
            <a:xfrm>
              <a:off x="6747529" y="2357470"/>
              <a:ext cx="92516" cy="159942"/>
            </a:xfrm>
            <a:prstGeom prst="ellipse">
              <a:avLst/>
            </a:prstGeom>
            <a:solidFill>
              <a:srgbClr val="B796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5" name="íṣḻïḑè">
              <a:extLst>
                <a:ext uri="{FF2B5EF4-FFF2-40B4-BE49-F238E27FC236}">
                  <a16:creationId xmlns:a16="http://schemas.microsoft.com/office/drawing/2014/main" id="{16332E2E-7CCF-141B-FE4B-805A36DBFCC9}"/>
                </a:ext>
              </a:extLst>
            </p:cNvPr>
            <p:cNvSpPr/>
            <p:nvPr/>
          </p:nvSpPr>
          <p:spPr bwMode="auto">
            <a:xfrm>
              <a:off x="5582459" y="1816489"/>
              <a:ext cx="1197999" cy="1154093"/>
            </a:xfrm>
            <a:custGeom>
              <a:avLst/>
              <a:gdLst>
                <a:gd name="T0" fmla="*/ 374 w 374"/>
                <a:gd name="T1" fmla="*/ 196 h 361"/>
                <a:gd name="T2" fmla="*/ 190 w 374"/>
                <a:gd name="T3" fmla="*/ 359 h 361"/>
                <a:gd name="T4" fmla="*/ 0 w 374"/>
                <a:gd name="T5" fmla="*/ 196 h 361"/>
                <a:gd name="T6" fmla="*/ 187 w 374"/>
                <a:gd name="T7" fmla="*/ 0 h 361"/>
                <a:gd name="T8" fmla="*/ 374 w 374"/>
                <a:gd name="T9" fmla="*/ 196 h 361"/>
              </a:gdLst>
              <a:ahLst/>
              <a:cxnLst>
                <a:cxn ang="0">
                  <a:pos x="T0" y="T1"/>
                </a:cxn>
                <a:cxn ang="0">
                  <a:pos x="T2" y="T3"/>
                </a:cxn>
                <a:cxn ang="0">
                  <a:pos x="T4" y="T5"/>
                </a:cxn>
                <a:cxn ang="0">
                  <a:pos x="T6" y="T7"/>
                </a:cxn>
                <a:cxn ang="0">
                  <a:pos x="T8" y="T9"/>
                </a:cxn>
              </a:cxnLst>
              <a:rect l="0" t="0" r="r" b="b"/>
              <a:pathLst>
                <a:path w="374" h="361">
                  <a:moveTo>
                    <a:pt x="374" y="196"/>
                  </a:moveTo>
                  <a:cubicBezTo>
                    <a:pt x="374" y="305"/>
                    <a:pt x="297" y="361"/>
                    <a:pt x="190" y="359"/>
                  </a:cubicBezTo>
                  <a:cubicBezTo>
                    <a:pt x="78" y="356"/>
                    <a:pt x="0" y="305"/>
                    <a:pt x="0" y="196"/>
                  </a:cubicBezTo>
                  <a:cubicBezTo>
                    <a:pt x="0" y="88"/>
                    <a:pt x="84" y="0"/>
                    <a:pt x="187" y="0"/>
                  </a:cubicBezTo>
                  <a:cubicBezTo>
                    <a:pt x="290" y="0"/>
                    <a:pt x="374" y="88"/>
                    <a:pt x="374" y="196"/>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6" name="îṣļîďé">
              <a:extLst>
                <a:ext uri="{FF2B5EF4-FFF2-40B4-BE49-F238E27FC236}">
                  <a16:creationId xmlns:a16="http://schemas.microsoft.com/office/drawing/2014/main" id="{F818CB88-393C-EDE7-72C7-89E3CD81C336}"/>
                </a:ext>
              </a:extLst>
            </p:cNvPr>
            <p:cNvSpPr/>
            <p:nvPr/>
          </p:nvSpPr>
          <p:spPr bwMode="auto">
            <a:xfrm>
              <a:off x="6415100" y="2348062"/>
              <a:ext cx="105061"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7" name="ï$ḷíḓê">
              <a:extLst>
                <a:ext uri="{FF2B5EF4-FFF2-40B4-BE49-F238E27FC236}">
                  <a16:creationId xmlns:a16="http://schemas.microsoft.com/office/drawing/2014/main" id="{374BA4EB-1F3D-A86B-6060-345B68D7A993}"/>
                </a:ext>
              </a:extLst>
            </p:cNvPr>
            <p:cNvSpPr/>
            <p:nvPr/>
          </p:nvSpPr>
          <p:spPr bwMode="auto">
            <a:xfrm>
              <a:off x="6469982"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8" name="íṩlídè">
              <a:extLst>
                <a:ext uri="{FF2B5EF4-FFF2-40B4-BE49-F238E27FC236}">
                  <a16:creationId xmlns:a16="http://schemas.microsoft.com/office/drawing/2014/main" id="{461FEBC2-4579-5D46-C0CB-46DE207EF4D4}"/>
                </a:ext>
              </a:extLst>
            </p:cNvPr>
            <p:cNvSpPr/>
            <p:nvPr/>
          </p:nvSpPr>
          <p:spPr bwMode="auto">
            <a:xfrm>
              <a:off x="5841190" y="2348062"/>
              <a:ext cx="106628" cy="111332"/>
            </a:xfrm>
            <a:prstGeom prst="ellipse">
              <a:avLst/>
            </a:prstGeom>
            <a:solidFill>
              <a:srgbClr val="514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9" name="ïSḻiḑe">
              <a:extLst>
                <a:ext uri="{FF2B5EF4-FFF2-40B4-BE49-F238E27FC236}">
                  <a16:creationId xmlns:a16="http://schemas.microsoft.com/office/drawing/2014/main" id="{6257D543-4D48-B72C-8EA6-0FA77583756C}"/>
                </a:ext>
              </a:extLst>
            </p:cNvPr>
            <p:cNvSpPr/>
            <p:nvPr/>
          </p:nvSpPr>
          <p:spPr bwMode="auto">
            <a:xfrm>
              <a:off x="5896071" y="2370015"/>
              <a:ext cx="34497" cy="344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0" name="îśḻîḓê">
              <a:extLst>
                <a:ext uri="{FF2B5EF4-FFF2-40B4-BE49-F238E27FC236}">
                  <a16:creationId xmlns:a16="http://schemas.microsoft.com/office/drawing/2014/main" id="{BA165C82-A9E8-9F6C-7394-03C2E391FAD9}"/>
                </a:ext>
              </a:extLst>
            </p:cNvPr>
            <p:cNvSpPr/>
            <p:nvPr/>
          </p:nvSpPr>
          <p:spPr bwMode="auto">
            <a:xfrm>
              <a:off x="6132849" y="2526821"/>
              <a:ext cx="105061" cy="43906"/>
            </a:xfrm>
            <a:custGeom>
              <a:avLst/>
              <a:gdLst>
                <a:gd name="T0" fmla="*/ 33 w 33"/>
                <a:gd name="T1" fmla="*/ 1 h 14"/>
                <a:gd name="T2" fmla="*/ 17 w 33"/>
                <a:gd name="T3" fmla="*/ 14 h 14"/>
                <a:gd name="T4" fmla="*/ 0 w 33"/>
                <a:gd name="T5" fmla="*/ 1 h 14"/>
                <a:gd name="T6" fmla="*/ 0 w 33"/>
                <a:gd name="T7" fmla="*/ 1 h 14"/>
                <a:gd name="T8" fmla="*/ 15 w 33"/>
                <a:gd name="T9" fmla="*/ 2 h 14"/>
                <a:gd name="T10" fmla="*/ 33 w 33"/>
                <a:gd name="T11" fmla="*/ 0 h 14"/>
                <a:gd name="T12" fmla="*/ 33 w 33"/>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1"/>
                  </a:moveTo>
                  <a:cubicBezTo>
                    <a:pt x="33" y="8"/>
                    <a:pt x="26" y="14"/>
                    <a:pt x="17" y="14"/>
                  </a:cubicBezTo>
                  <a:cubicBezTo>
                    <a:pt x="8" y="14"/>
                    <a:pt x="0" y="8"/>
                    <a:pt x="0" y="1"/>
                  </a:cubicBezTo>
                  <a:cubicBezTo>
                    <a:pt x="0" y="1"/>
                    <a:pt x="0" y="1"/>
                    <a:pt x="0" y="1"/>
                  </a:cubicBezTo>
                  <a:cubicBezTo>
                    <a:pt x="5" y="2"/>
                    <a:pt x="10" y="2"/>
                    <a:pt x="15" y="2"/>
                  </a:cubicBezTo>
                  <a:cubicBezTo>
                    <a:pt x="22" y="2"/>
                    <a:pt x="28" y="2"/>
                    <a:pt x="33" y="0"/>
                  </a:cubicBezTo>
                  <a:cubicBezTo>
                    <a:pt x="33" y="1"/>
                    <a:pt x="33" y="1"/>
                    <a:pt x="33" y="1"/>
                  </a:cubicBezTo>
                  <a:close/>
                </a:path>
              </a:pathLst>
            </a:custGeom>
            <a:solidFill>
              <a:srgbClr val="CFA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1" name="iSļiḋè">
              <a:extLst>
                <a:ext uri="{FF2B5EF4-FFF2-40B4-BE49-F238E27FC236}">
                  <a16:creationId xmlns:a16="http://schemas.microsoft.com/office/drawing/2014/main" id="{79D79C5D-7B34-3326-2A50-252D4125A679}"/>
                </a:ext>
              </a:extLst>
            </p:cNvPr>
            <p:cNvSpPr/>
            <p:nvPr/>
          </p:nvSpPr>
          <p:spPr bwMode="auto">
            <a:xfrm>
              <a:off x="5457014" y="1683204"/>
              <a:ext cx="1379894" cy="936132"/>
            </a:xfrm>
            <a:custGeom>
              <a:avLst/>
              <a:gdLst>
                <a:gd name="T0" fmla="*/ 47 w 431"/>
                <a:gd name="T1" fmla="*/ 293 h 293"/>
                <a:gd name="T2" fmla="*/ 226 w 431"/>
                <a:gd name="T3" fmla="*/ 13 h 293"/>
                <a:gd name="T4" fmla="*/ 408 w 431"/>
                <a:gd name="T5" fmla="*/ 87 h 293"/>
                <a:gd name="T6" fmla="*/ 404 w 431"/>
                <a:gd name="T7" fmla="*/ 293 h 293"/>
                <a:gd name="T8" fmla="*/ 387 w 431"/>
                <a:gd name="T9" fmla="*/ 141 h 293"/>
                <a:gd name="T10" fmla="*/ 64 w 431"/>
                <a:gd name="T11" fmla="*/ 141 h 293"/>
                <a:gd name="T12" fmla="*/ 47 w 431"/>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431" h="293">
                  <a:moveTo>
                    <a:pt x="47" y="293"/>
                  </a:moveTo>
                  <a:cubicBezTo>
                    <a:pt x="0" y="114"/>
                    <a:pt x="33" y="0"/>
                    <a:pt x="226" y="13"/>
                  </a:cubicBezTo>
                  <a:cubicBezTo>
                    <a:pt x="326" y="7"/>
                    <a:pt x="383" y="34"/>
                    <a:pt x="408" y="87"/>
                  </a:cubicBezTo>
                  <a:cubicBezTo>
                    <a:pt x="431" y="136"/>
                    <a:pt x="427" y="207"/>
                    <a:pt x="404" y="293"/>
                  </a:cubicBezTo>
                  <a:cubicBezTo>
                    <a:pt x="414" y="218"/>
                    <a:pt x="391" y="144"/>
                    <a:pt x="387" y="141"/>
                  </a:cubicBezTo>
                  <a:cubicBezTo>
                    <a:pt x="357" y="116"/>
                    <a:pt x="95" y="116"/>
                    <a:pt x="64" y="141"/>
                  </a:cubicBezTo>
                  <a:cubicBezTo>
                    <a:pt x="60" y="144"/>
                    <a:pt x="37" y="218"/>
                    <a:pt x="47" y="293"/>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2" name="ísľîḑé">
              <a:extLst>
                <a:ext uri="{FF2B5EF4-FFF2-40B4-BE49-F238E27FC236}">
                  <a16:creationId xmlns:a16="http://schemas.microsoft.com/office/drawing/2014/main" id="{66B868E0-D624-7239-8D3B-ACA894D6A539}"/>
                </a:ext>
              </a:extLst>
            </p:cNvPr>
            <p:cNvSpPr/>
            <p:nvPr/>
          </p:nvSpPr>
          <p:spPr bwMode="auto">
            <a:xfrm>
              <a:off x="5748674" y="2206937"/>
              <a:ext cx="307340" cy="120740"/>
            </a:xfrm>
            <a:custGeom>
              <a:avLst/>
              <a:gdLst>
                <a:gd name="T0" fmla="*/ 0 w 96"/>
                <a:gd name="T1" fmla="*/ 27 h 38"/>
                <a:gd name="T2" fmla="*/ 94 w 96"/>
                <a:gd name="T3" fmla="*/ 33 h 38"/>
                <a:gd name="T4" fmla="*/ 96 w 96"/>
                <a:gd name="T5" fmla="*/ 36 h 38"/>
                <a:gd name="T6" fmla="*/ 0 w 96"/>
                <a:gd name="T7" fmla="*/ 27 h 38"/>
              </a:gdLst>
              <a:ahLst/>
              <a:cxnLst>
                <a:cxn ang="0">
                  <a:pos x="T0" y="T1"/>
                </a:cxn>
                <a:cxn ang="0">
                  <a:pos x="T2" y="T3"/>
                </a:cxn>
                <a:cxn ang="0">
                  <a:pos x="T4" y="T5"/>
                </a:cxn>
                <a:cxn ang="0">
                  <a:pos x="T6" y="T7"/>
                </a:cxn>
              </a:cxnLst>
              <a:rect l="0" t="0" r="r" b="b"/>
              <a:pathLst>
                <a:path w="96" h="38">
                  <a:moveTo>
                    <a:pt x="0" y="27"/>
                  </a:moveTo>
                  <a:cubicBezTo>
                    <a:pt x="29" y="0"/>
                    <a:pt x="64" y="12"/>
                    <a:pt x="94" y="33"/>
                  </a:cubicBezTo>
                  <a:cubicBezTo>
                    <a:pt x="95" y="34"/>
                    <a:pt x="95" y="34"/>
                    <a:pt x="96" y="36"/>
                  </a:cubicBezTo>
                  <a:cubicBezTo>
                    <a:pt x="92" y="38"/>
                    <a:pt x="25" y="25"/>
                    <a:pt x="0" y="27"/>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3" name="íṧľíḓè">
              <a:extLst>
                <a:ext uri="{FF2B5EF4-FFF2-40B4-BE49-F238E27FC236}">
                  <a16:creationId xmlns:a16="http://schemas.microsoft.com/office/drawing/2014/main" id="{B2F6A9E4-5FC1-C9AF-5E54-FE1556628979}"/>
                </a:ext>
              </a:extLst>
            </p:cNvPr>
            <p:cNvSpPr/>
            <p:nvPr/>
          </p:nvSpPr>
          <p:spPr bwMode="auto">
            <a:xfrm>
              <a:off x="6322584" y="2197528"/>
              <a:ext cx="304204" cy="130149"/>
            </a:xfrm>
            <a:custGeom>
              <a:avLst/>
              <a:gdLst>
                <a:gd name="T0" fmla="*/ 95 w 95"/>
                <a:gd name="T1" fmla="*/ 25 h 41"/>
                <a:gd name="T2" fmla="*/ 1 w 95"/>
                <a:gd name="T3" fmla="*/ 36 h 41"/>
                <a:gd name="T4" fmla="*/ 0 w 95"/>
                <a:gd name="T5" fmla="*/ 39 h 41"/>
                <a:gd name="T6" fmla="*/ 95 w 95"/>
                <a:gd name="T7" fmla="*/ 25 h 41"/>
              </a:gdLst>
              <a:ahLst/>
              <a:cxnLst>
                <a:cxn ang="0">
                  <a:pos x="T0" y="T1"/>
                </a:cxn>
                <a:cxn ang="0">
                  <a:pos x="T2" y="T3"/>
                </a:cxn>
                <a:cxn ang="0">
                  <a:pos x="T4" y="T5"/>
                </a:cxn>
                <a:cxn ang="0">
                  <a:pos x="T6" y="T7"/>
                </a:cxn>
              </a:cxnLst>
              <a:rect l="0" t="0" r="r" b="b"/>
              <a:pathLst>
                <a:path w="95" h="41">
                  <a:moveTo>
                    <a:pt x="95" y="25"/>
                  </a:moveTo>
                  <a:cubicBezTo>
                    <a:pt x="65" y="0"/>
                    <a:pt x="30" y="13"/>
                    <a:pt x="1" y="36"/>
                  </a:cubicBezTo>
                  <a:cubicBezTo>
                    <a:pt x="0" y="37"/>
                    <a:pt x="0" y="37"/>
                    <a:pt x="0" y="39"/>
                  </a:cubicBezTo>
                  <a:cubicBezTo>
                    <a:pt x="3" y="41"/>
                    <a:pt x="70" y="25"/>
                    <a:pt x="95" y="25"/>
                  </a:cubicBezTo>
                  <a:close/>
                </a:path>
              </a:pathLst>
            </a:custGeom>
            <a:solidFill>
              <a:srgbClr val="8D4B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4" name="ïšļîdé">
              <a:extLst>
                <a:ext uri="{FF2B5EF4-FFF2-40B4-BE49-F238E27FC236}">
                  <a16:creationId xmlns:a16="http://schemas.microsoft.com/office/drawing/2014/main" id="{3BCCA970-D75C-9499-DA9B-A4553359F83E}"/>
                </a:ext>
              </a:extLst>
            </p:cNvPr>
            <p:cNvSpPr/>
            <p:nvPr/>
          </p:nvSpPr>
          <p:spPr bwMode="auto">
            <a:xfrm>
              <a:off x="5899208" y="2635017"/>
              <a:ext cx="515893" cy="175623"/>
            </a:xfrm>
            <a:custGeom>
              <a:avLst/>
              <a:gdLst>
                <a:gd name="T0" fmla="*/ 0 w 161"/>
                <a:gd name="T1" fmla="*/ 0 h 55"/>
                <a:gd name="T2" fmla="*/ 161 w 161"/>
                <a:gd name="T3" fmla="*/ 24 h 55"/>
                <a:gd name="T4" fmla="*/ 0 w 161"/>
                <a:gd name="T5" fmla="*/ 0 h 55"/>
              </a:gdLst>
              <a:ahLst/>
              <a:cxnLst>
                <a:cxn ang="0">
                  <a:pos x="T0" y="T1"/>
                </a:cxn>
                <a:cxn ang="0">
                  <a:pos x="T2" y="T3"/>
                </a:cxn>
                <a:cxn ang="0">
                  <a:pos x="T4" y="T5"/>
                </a:cxn>
              </a:cxnLst>
              <a:rect l="0" t="0" r="r" b="b"/>
              <a:pathLst>
                <a:path w="161" h="55">
                  <a:moveTo>
                    <a:pt x="0" y="0"/>
                  </a:moveTo>
                  <a:cubicBezTo>
                    <a:pt x="2" y="39"/>
                    <a:pt x="129" y="42"/>
                    <a:pt x="161" y="24"/>
                  </a:cubicBezTo>
                  <a:cubicBezTo>
                    <a:pt x="98" y="55"/>
                    <a:pt x="0" y="35"/>
                    <a:pt x="0" y="0"/>
                  </a:cubicBezTo>
                  <a:close/>
                </a:path>
              </a:pathLst>
            </a:custGeom>
            <a:solidFill>
              <a:srgbClr val="542F0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5" name="íṡḻídé">
              <a:extLst>
                <a:ext uri="{FF2B5EF4-FFF2-40B4-BE49-F238E27FC236}">
                  <a16:creationId xmlns:a16="http://schemas.microsoft.com/office/drawing/2014/main" id="{7BA9A4F1-65B8-7C17-5D4B-2D6EB1E101CD}"/>
                </a:ext>
              </a:extLst>
            </p:cNvPr>
            <p:cNvSpPr/>
            <p:nvPr/>
          </p:nvSpPr>
          <p:spPr bwMode="auto">
            <a:xfrm>
              <a:off x="5729857" y="1896460"/>
              <a:ext cx="1033353" cy="384175"/>
            </a:xfrm>
            <a:custGeom>
              <a:avLst/>
              <a:gdLst>
                <a:gd name="T0" fmla="*/ 10 w 323"/>
                <a:gd name="T1" fmla="*/ 44 h 120"/>
                <a:gd name="T2" fmla="*/ 83 w 323"/>
                <a:gd name="T3" fmla="*/ 100 h 120"/>
                <a:gd name="T4" fmla="*/ 141 w 323"/>
                <a:gd name="T5" fmla="*/ 115 h 120"/>
                <a:gd name="T6" fmla="*/ 106 w 323"/>
                <a:gd name="T7" fmla="*/ 89 h 120"/>
                <a:gd name="T8" fmla="*/ 207 w 323"/>
                <a:gd name="T9" fmla="*/ 113 h 120"/>
                <a:gd name="T10" fmla="*/ 173 w 323"/>
                <a:gd name="T11" fmla="*/ 81 h 120"/>
                <a:gd name="T12" fmla="*/ 298 w 323"/>
                <a:gd name="T13" fmla="*/ 111 h 120"/>
                <a:gd name="T14" fmla="*/ 253 w 323"/>
                <a:gd name="T15" fmla="*/ 80 h 120"/>
                <a:gd name="T16" fmla="*/ 323 w 323"/>
                <a:gd name="T17" fmla="*/ 98 h 120"/>
                <a:gd name="T18" fmla="*/ 292 w 323"/>
                <a:gd name="T19" fmla="*/ 45 h 120"/>
                <a:gd name="T20" fmla="*/ 10 w 323"/>
                <a:gd name="T21"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120">
                  <a:moveTo>
                    <a:pt x="10" y="44"/>
                  </a:moveTo>
                  <a:cubicBezTo>
                    <a:pt x="10" y="44"/>
                    <a:pt x="39" y="85"/>
                    <a:pt x="83" y="100"/>
                  </a:cubicBezTo>
                  <a:cubicBezTo>
                    <a:pt x="126" y="114"/>
                    <a:pt x="145" y="115"/>
                    <a:pt x="141" y="115"/>
                  </a:cubicBezTo>
                  <a:cubicBezTo>
                    <a:pt x="138" y="114"/>
                    <a:pt x="106" y="89"/>
                    <a:pt x="106" y="89"/>
                  </a:cubicBezTo>
                  <a:cubicBezTo>
                    <a:pt x="136" y="107"/>
                    <a:pt x="181" y="120"/>
                    <a:pt x="207" y="113"/>
                  </a:cubicBezTo>
                  <a:cubicBezTo>
                    <a:pt x="202" y="110"/>
                    <a:pt x="173" y="84"/>
                    <a:pt x="173" y="81"/>
                  </a:cubicBezTo>
                  <a:cubicBezTo>
                    <a:pt x="225" y="118"/>
                    <a:pt x="299" y="111"/>
                    <a:pt x="298" y="111"/>
                  </a:cubicBezTo>
                  <a:cubicBezTo>
                    <a:pt x="294" y="110"/>
                    <a:pt x="253" y="80"/>
                    <a:pt x="253" y="80"/>
                  </a:cubicBezTo>
                  <a:cubicBezTo>
                    <a:pt x="323" y="98"/>
                    <a:pt x="323" y="98"/>
                    <a:pt x="323" y="98"/>
                  </a:cubicBezTo>
                  <a:cubicBezTo>
                    <a:pt x="292" y="45"/>
                    <a:pt x="292" y="45"/>
                    <a:pt x="292" y="45"/>
                  </a:cubicBezTo>
                  <a:cubicBezTo>
                    <a:pt x="268" y="41"/>
                    <a:pt x="0" y="0"/>
                    <a:pt x="10" y="44"/>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6" name="î$ļïḍé">
              <a:extLst>
                <a:ext uri="{FF2B5EF4-FFF2-40B4-BE49-F238E27FC236}">
                  <a16:creationId xmlns:a16="http://schemas.microsoft.com/office/drawing/2014/main" id="{5BCD6539-58AD-391C-6B0D-15A73B77B501}"/>
                </a:ext>
              </a:extLst>
            </p:cNvPr>
            <p:cNvSpPr/>
            <p:nvPr/>
          </p:nvSpPr>
          <p:spPr bwMode="auto">
            <a:xfrm>
              <a:off x="5457014" y="1501309"/>
              <a:ext cx="1326580" cy="795007"/>
            </a:xfrm>
            <a:custGeom>
              <a:avLst/>
              <a:gdLst>
                <a:gd name="T0" fmla="*/ 406 w 414"/>
                <a:gd name="T1" fmla="*/ 145 h 249"/>
                <a:gd name="T2" fmla="*/ 298 w 414"/>
                <a:gd name="T3" fmla="*/ 172 h 249"/>
                <a:gd name="T4" fmla="*/ 91 w 414"/>
                <a:gd name="T5" fmla="*/ 219 h 249"/>
                <a:gd name="T6" fmla="*/ 12 w 414"/>
                <a:gd name="T7" fmla="*/ 245 h 249"/>
                <a:gd name="T8" fmla="*/ 13 w 414"/>
                <a:gd name="T9" fmla="*/ 134 h 249"/>
                <a:gd name="T10" fmla="*/ 168 w 414"/>
                <a:gd name="T11" fmla="*/ 9 h 249"/>
                <a:gd name="T12" fmla="*/ 341 w 414"/>
                <a:gd name="T13" fmla="*/ 18 h 249"/>
                <a:gd name="T14" fmla="*/ 410 w 414"/>
                <a:gd name="T15" fmla="*/ 95 h 249"/>
                <a:gd name="T16" fmla="*/ 406 w 414"/>
                <a:gd name="T17" fmla="*/ 1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49">
                  <a:moveTo>
                    <a:pt x="406" y="145"/>
                  </a:moveTo>
                  <a:cubicBezTo>
                    <a:pt x="404" y="146"/>
                    <a:pt x="360" y="159"/>
                    <a:pt x="298" y="172"/>
                  </a:cubicBezTo>
                  <a:cubicBezTo>
                    <a:pt x="224" y="188"/>
                    <a:pt x="127" y="204"/>
                    <a:pt x="91" y="219"/>
                  </a:cubicBezTo>
                  <a:cubicBezTo>
                    <a:pt x="25" y="247"/>
                    <a:pt x="11" y="249"/>
                    <a:pt x="12" y="245"/>
                  </a:cubicBezTo>
                  <a:cubicBezTo>
                    <a:pt x="12" y="241"/>
                    <a:pt x="0" y="155"/>
                    <a:pt x="13" y="134"/>
                  </a:cubicBezTo>
                  <a:cubicBezTo>
                    <a:pt x="48" y="77"/>
                    <a:pt x="113" y="22"/>
                    <a:pt x="168" y="9"/>
                  </a:cubicBezTo>
                  <a:cubicBezTo>
                    <a:pt x="207" y="0"/>
                    <a:pt x="291" y="2"/>
                    <a:pt x="341" y="18"/>
                  </a:cubicBezTo>
                  <a:cubicBezTo>
                    <a:pt x="363" y="26"/>
                    <a:pt x="406" y="84"/>
                    <a:pt x="410" y="95"/>
                  </a:cubicBezTo>
                  <a:cubicBezTo>
                    <a:pt x="414" y="105"/>
                    <a:pt x="406" y="145"/>
                    <a:pt x="406" y="145"/>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7" name="íś1ïdê">
              <a:extLst>
                <a:ext uri="{FF2B5EF4-FFF2-40B4-BE49-F238E27FC236}">
                  <a16:creationId xmlns:a16="http://schemas.microsoft.com/office/drawing/2014/main" id="{B844E287-D0BD-F74A-C1E3-DCBBD5EB8995}"/>
                </a:ext>
              </a:extLst>
            </p:cNvPr>
            <p:cNvSpPr/>
            <p:nvPr/>
          </p:nvSpPr>
          <p:spPr bwMode="auto">
            <a:xfrm>
              <a:off x="6357081" y="1683204"/>
              <a:ext cx="393584" cy="313612"/>
            </a:xfrm>
            <a:custGeom>
              <a:avLst/>
              <a:gdLst>
                <a:gd name="T0" fmla="*/ 27 w 123"/>
                <a:gd name="T1" fmla="*/ 98 h 98"/>
                <a:gd name="T2" fmla="*/ 3 w 123"/>
                <a:gd name="T3" fmla="*/ 31 h 98"/>
                <a:gd name="T4" fmla="*/ 63 w 123"/>
                <a:gd name="T5" fmla="*/ 2 h 98"/>
                <a:gd name="T6" fmla="*/ 116 w 123"/>
                <a:gd name="T7" fmla="*/ 30 h 98"/>
                <a:gd name="T8" fmla="*/ 123 w 123"/>
                <a:gd name="T9" fmla="*/ 79 h 98"/>
                <a:gd name="T10" fmla="*/ 27 w 123"/>
                <a:gd name="T11" fmla="*/ 98 h 98"/>
              </a:gdLst>
              <a:ahLst/>
              <a:cxnLst>
                <a:cxn ang="0">
                  <a:pos x="T0" y="T1"/>
                </a:cxn>
                <a:cxn ang="0">
                  <a:pos x="T2" y="T3"/>
                </a:cxn>
                <a:cxn ang="0">
                  <a:pos x="T4" y="T5"/>
                </a:cxn>
                <a:cxn ang="0">
                  <a:pos x="T6" y="T7"/>
                </a:cxn>
                <a:cxn ang="0">
                  <a:pos x="T8" y="T9"/>
                </a:cxn>
                <a:cxn ang="0">
                  <a:pos x="T10" y="T11"/>
                </a:cxn>
              </a:cxnLst>
              <a:rect l="0" t="0" r="r" b="b"/>
              <a:pathLst>
                <a:path w="123" h="98">
                  <a:moveTo>
                    <a:pt x="27" y="98"/>
                  </a:moveTo>
                  <a:cubicBezTo>
                    <a:pt x="25" y="92"/>
                    <a:pt x="0" y="43"/>
                    <a:pt x="3" y="31"/>
                  </a:cubicBezTo>
                  <a:cubicBezTo>
                    <a:pt x="6" y="20"/>
                    <a:pt x="42" y="0"/>
                    <a:pt x="63" y="2"/>
                  </a:cubicBezTo>
                  <a:cubicBezTo>
                    <a:pt x="85" y="3"/>
                    <a:pt x="114" y="22"/>
                    <a:pt x="116" y="30"/>
                  </a:cubicBezTo>
                  <a:cubicBezTo>
                    <a:pt x="117" y="38"/>
                    <a:pt x="123" y="79"/>
                    <a:pt x="123" y="79"/>
                  </a:cubicBezTo>
                  <a:lnTo>
                    <a:pt x="27" y="98"/>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8" name="ïsļiḓê">
              <a:extLst>
                <a:ext uri="{FF2B5EF4-FFF2-40B4-BE49-F238E27FC236}">
                  <a16:creationId xmlns:a16="http://schemas.microsoft.com/office/drawing/2014/main" id="{1DB31D7C-3B90-19EE-0D58-2E4B44A754C4}"/>
                </a:ext>
              </a:extLst>
            </p:cNvPr>
            <p:cNvSpPr/>
            <p:nvPr/>
          </p:nvSpPr>
          <p:spPr bwMode="auto">
            <a:xfrm>
              <a:off x="6559362" y="1689476"/>
              <a:ext cx="191303" cy="249321"/>
            </a:xfrm>
            <a:custGeom>
              <a:avLst/>
              <a:gdLst>
                <a:gd name="T0" fmla="*/ 0 w 60"/>
                <a:gd name="T1" fmla="*/ 0 h 78"/>
                <a:gd name="T2" fmla="*/ 53 w 60"/>
                <a:gd name="T3" fmla="*/ 28 h 78"/>
                <a:gd name="T4" fmla="*/ 60 w 60"/>
                <a:gd name="T5" fmla="*/ 77 h 78"/>
                <a:gd name="T6" fmla="*/ 56 w 60"/>
                <a:gd name="T7" fmla="*/ 78 h 78"/>
                <a:gd name="T8" fmla="*/ 46 w 60"/>
                <a:gd name="T9" fmla="*/ 25 h 78"/>
                <a:gd name="T10" fmla="*/ 0 w 60"/>
                <a:gd name="T11" fmla="*/ 0 h 78"/>
              </a:gdLst>
              <a:ahLst/>
              <a:cxnLst>
                <a:cxn ang="0">
                  <a:pos x="T0" y="T1"/>
                </a:cxn>
                <a:cxn ang="0">
                  <a:pos x="T2" y="T3"/>
                </a:cxn>
                <a:cxn ang="0">
                  <a:pos x="T4" y="T5"/>
                </a:cxn>
                <a:cxn ang="0">
                  <a:pos x="T6" y="T7"/>
                </a:cxn>
                <a:cxn ang="0">
                  <a:pos x="T8" y="T9"/>
                </a:cxn>
                <a:cxn ang="0">
                  <a:pos x="T10" y="T11"/>
                </a:cxn>
              </a:cxnLst>
              <a:rect l="0" t="0" r="r" b="b"/>
              <a:pathLst>
                <a:path w="60" h="78">
                  <a:moveTo>
                    <a:pt x="0" y="0"/>
                  </a:moveTo>
                  <a:cubicBezTo>
                    <a:pt x="22" y="1"/>
                    <a:pt x="51" y="20"/>
                    <a:pt x="53" y="28"/>
                  </a:cubicBezTo>
                  <a:cubicBezTo>
                    <a:pt x="54" y="36"/>
                    <a:pt x="60" y="77"/>
                    <a:pt x="60" y="77"/>
                  </a:cubicBezTo>
                  <a:cubicBezTo>
                    <a:pt x="56" y="78"/>
                    <a:pt x="56" y="78"/>
                    <a:pt x="56" y="78"/>
                  </a:cubicBezTo>
                  <a:cubicBezTo>
                    <a:pt x="43" y="69"/>
                    <a:pt x="57" y="38"/>
                    <a:pt x="46" y="25"/>
                  </a:cubicBezTo>
                  <a:cubicBezTo>
                    <a:pt x="33" y="10"/>
                    <a:pt x="0" y="0"/>
                    <a:pt x="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9" name="îSļîďê">
              <a:extLst>
                <a:ext uri="{FF2B5EF4-FFF2-40B4-BE49-F238E27FC236}">
                  <a16:creationId xmlns:a16="http://schemas.microsoft.com/office/drawing/2014/main" id="{98C719C6-15B4-3B6D-3F8F-00ABB1E886F5}"/>
                </a:ext>
              </a:extLst>
            </p:cNvPr>
            <p:cNvSpPr/>
            <p:nvPr/>
          </p:nvSpPr>
          <p:spPr bwMode="auto">
            <a:xfrm>
              <a:off x="6388443" y="1890188"/>
              <a:ext cx="407696" cy="166214"/>
            </a:xfrm>
            <a:custGeom>
              <a:avLst/>
              <a:gdLst>
                <a:gd name="T0" fmla="*/ 6 w 127"/>
                <a:gd name="T1" fmla="*/ 45 h 52"/>
                <a:gd name="T2" fmla="*/ 0 w 127"/>
                <a:gd name="T3" fmla="*/ 19 h 52"/>
                <a:gd name="T4" fmla="*/ 92 w 127"/>
                <a:gd name="T5" fmla="*/ 4 h 52"/>
                <a:gd name="T6" fmla="*/ 126 w 127"/>
                <a:gd name="T7" fmla="*/ 13 h 52"/>
                <a:gd name="T8" fmla="*/ 109 w 127"/>
                <a:gd name="T9" fmla="*/ 32 h 52"/>
                <a:gd name="T10" fmla="*/ 7 w 127"/>
                <a:gd name="T11" fmla="*/ 50 h 52"/>
                <a:gd name="T12" fmla="*/ 6 w 127"/>
                <a:gd name="T13" fmla="*/ 45 h 52"/>
              </a:gdLst>
              <a:ahLst/>
              <a:cxnLst>
                <a:cxn ang="0">
                  <a:pos x="T0" y="T1"/>
                </a:cxn>
                <a:cxn ang="0">
                  <a:pos x="T2" y="T3"/>
                </a:cxn>
                <a:cxn ang="0">
                  <a:pos x="T4" y="T5"/>
                </a:cxn>
                <a:cxn ang="0">
                  <a:pos x="T6" y="T7"/>
                </a:cxn>
                <a:cxn ang="0">
                  <a:pos x="T8" y="T9"/>
                </a:cxn>
                <a:cxn ang="0">
                  <a:pos x="T10" y="T11"/>
                </a:cxn>
                <a:cxn ang="0">
                  <a:pos x="T12" y="T13"/>
                </a:cxn>
              </a:cxnLst>
              <a:rect l="0" t="0" r="r" b="b"/>
              <a:pathLst>
                <a:path w="127" h="52">
                  <a:moveTo>
                    <a:pt x="6" y="45"/>
                  </a:moveTo>
                  <a:cubicBezTo>
                    <a:pt x="0" y="19"/>
                    <a:pt x="0" y="19"/>
                    <a:pt x="0" y="19"/>
                  </a:cubicBezTo>
                  <a:cubicBezTo>
                    <a:pt x="0" y="19"/>
                    <a:pt x="71" y="7"/>
                    <a:pt x="92" y="4"/>
                  </a:cubicBezTo>
                  <a:cubicBezTo>
                    <a:pt x="112" y="0"/>
                    <a:pt x="125" y="4"/>
                    <a:pt x="126" y="13"/>
                  </a:cubicBezTo>
                  <a:cubicBezTo>
                    <a:pt x="127" y="23"/>
                    <a:pt x="124" y="30"/>
                    <a:pt x="109" y="32"/>
                  </a:cubicBezTo>
                  <a:cubicBezTo>
                    <a:pt x="95" y="34"/>
                    <a:pt x="9" y="52"/>
                    <a:pt x="7" y="50"/>
                  </a:cubicBezTo>
                  <a:cubicBezTo>
                    <a:pt x="6" y="48"/>
                    <a:pt x="6" y="45"/>
                    <a:pt x="6" y="45"/>
                  </a:cubicBezTo>
                  <a:close/>
                </a:path>
              </a:pathLst>
            </a:custGeom>
            <a:solidFill>
              <a:srgbClr val="A372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0" name="íṩḻïḑê">
              <a:extLst>
                <a:ext uri="{FF2B5EF4-FFF2-40B4-BE49-F238E27FC236}">
                  <a16:creationId xmlns:a16="http://schemas.microsoft.com/office/drawing/2014/main" id="{E97F5C3A-7486-5ED5-3A10-30BAD7AFB144}"/>
                </a:ext>
              </a:extLst>
            </p:cNvPr>
            <p:cNvSpPr/>
            <p:nvPr/>
          </p:nvSpPr>
          <p:spPr bwMode="auto">
            <a:xfrm>
              <a:off x="6847885" y="4201510"/>
              <a:ext cx="268139" cy="308908"/>
            </a:xfrm>
            <a:custGeom>
              <a:avLst/>
              <a:gdLst>
                <a:gd name="T0" fmla="*/ 19 w 84"/>
                <a:gd name="T1" fmla="*/ 10 h 97"/>
                <a:gd name="T2" fmla="*/ 3 w 84"/>
                <a:gd name="T3" fmla="*/ 69 h 97"/>
                <a:gd name="T4" fmla="*/ 23 w 84"/>
                <a:gd name="T5" fmla="*/ 80 h 97"/>
                <a:gd name="T6" fmla="*/ 35 w 84"/>
                <a:gd name="T7" fmla="*/ 94 h 97"/>
                <a:gd name="T8" fmla="*/ 50 w 84"/>
                <a:gd name="T9" fmla="*/ 95 h 97"/>
                <a:gd name="T10" fmla="*/ 65 w 84"/>
                <a:gd name="T11" fmla="*/ 94 h 97"/>
                <a:gd name="T12" fmla="*/ 73 w 84"/>
                <a:gd name="T13" fmla="*/ 90 h 97"/>
                <a:gd name="T14" fmla="*/ 83 w 84"/>
                <a:gd name="T15" fmla="*/ 82 h 97"/>
                <a:gd name="T16" fmla="*/ 59 w 84"/>
                <a:gd name="T17" fmla="*/ 3 h 97"/>
                <a:gd name="T18" fmla="*/ 19 w 84"/>
                <a:gd name="T19"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97">
                  <a:moveTo>
                    <a:pt x="19" y="10"/>
                  </a:moveTo>
                  <a:cubicBezTo>
                    <a:pt x="15" y="22"/>
                    <a:pt x="0" y="55"/>
                    <a:pt x="3" y="69"/>
                  </a:cubicBezTo>
                  <a:cubicBezTo>
                    <a:pt x="6" y="83"/>
                    <a:pt x="23" y="80"/>
                    <a:pt x="23" y="80"/>
                  </a:cubicBezTo>
                  <a:cubicBezTo>
                    <a:pt x="23" y="80"/>
                    <a:pt x="23" y="91"/>
                    <a:pt x="35" y="94"/>
                  </a:cubicBezTo>
                  <a:cubicBezTo>
                    <a:pt x="47" y="97"/>
                    <a:pt x="47" y="94"/>
                    <a:pt x="50" y="95"/>
                  </a:cubicBezTo>
                  <a:cubicBezTo>
                    <a:pt x="53" y="95"/>
                    <a:pt x="60" y="97"/>
                    <a:pt x="65" y="94"/>
                  </a:cubicBezTo>
                  <a:cubicBezTo>
                    <a:pt x="70" y="91"/>
                    <a:pt x="71" y="91"/>
                    <a:pt x="73" y="90"/>
                  </a:cubicBezTo>
                  <a:cubicBezTo>
                    <a:pt x="76" y="89"/>
                    <a:pt x="81" y="86"/>
                    <a:pt x="83" y="82"/>
                  </a:cubicBezTo>
                  <a:cubicBezTo>
                    <a:pt x="84" y="78"/>
                    <a:pt x="73" y="6"/>
                    <a:pt x="59" y="3"/>
                  </a:cubicBezTo>
                  <a:cubicBezTo>
                    <a:pt x="45" y="0"/>
                    <a:pt x="19" y="10"/>
                    <a:pt x="19" y="10"/>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1" name="íṧ1ïdè">
              <a:extLst>
                <a:ext uri="{FF2B5EF4-FFF2-40B4-BE49-F238E27FC236}">
                  <a16:creationId xmlns:a16="http://schemas.microsoft.com/office/drawing/2014/main" id="{5C2ED7FD-2195-8BC7-4832-58A5240A9A37}"/>
                </a:ext>
              </a:extLst>
            </p:cNvPr>
            <p:cNvSpPr/>
            <p:nvPr/>
          </p:nvSpPr>
          <p:spPr bwMode="auto">
            <a:xfrm>
              <a:off x="6462142" y="3075642"/>
              <a:ext cx="625657" cy="1240336"/>
            </a:xfrm>
            <a:custGeom>
              <a:avLst/>
              <a:gdLst>
                <a:gd name="T0" fmla="*/ 59 w 195"/>
                <a:gd name="T1" fmla="*/ 1 h 388"/>
                <a:gd name="T2" fmla="*/ 99 w 195"/>
                <a:gd name="T3" fmla="*/ 35 h 388"/>
                <a:gd name="T4" fmla="*/ 113 w 195"/>
                <a:gd name="T5" fmla="*/ 65 h 388"/>
                <a:gd name="T6" fmla="*/ 190 w 195"/>
                <a:gd name="T7" fmla="*/ 364 h 388"/>
                <a:gd name="T8" fmla="*/ 135 w 195"/>
                <a:gd name="T9" fmla="*/ 384 h 388"/>
                <a:gd name="T10" fmla="*/ 58 w 195"/>
                <a:gd name="T11" fmla="*/ 190 h 388"/>
                <a:gd name="T12" fmla="*/ 2 w 195"/>
                <a:gd name="T13" fmla="*/ 92 h 388"/>
                <a:gd name="T14" fmla="*/ 59 w 195"/>
                <a:gd name="T15" fmla="*/ 1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88">
                  <a:moveTo>
                    <a:pt x="59" y="1"/>
                  </a:moveTo>
                  <a:cubicBezTo>
                    <a:pt x="65" y="0"/>
                    <a:pt x="99" y="35"/>
                    <a:pt x="99" y="35"/>
                  </a:cubicBezTo>
                  <a:cubicBezTo>
                    <a:pt x="99" y="35"/>
                    <a:pt x="107" y="46"/>
                    <a:pt x="113" y="65"/>
                  </a:cubicBezTo>
                  <a:cubicBezTo>
                    <a:pt x="119" y="84"/>
                    <a:pt x="195" y="351"/>
                    <a:pt x="190" y="364"/>
                  </a:cubicBezTo>
                  <a:cubicBezTo>
                    <a:pt x="185" y="377"/>
                    <a:pt x="136" y="383"/>
                    <a:pt x="135" y="384"/>
                  </a:cubicBezTo>
                  <a:cubicBezTo>
                    <a:pt x="129" y="388"/>
                    <a:pt x="86" y="281"/>
                    <a:pt x="58" y="190"/>
                  </a:cubicBezTo>
                  <a:cubicBezTo>
                    <a:pt x="37" y="121"/>
                    <a:pt x="0" y="93"/>
                    <a:pt x="2" y="92"/>
                  </a:cubicBezTo>
                  <a:cubicBezTo>
                    <a:pt x="7" y="89"/>
                    <a:pt x="59" y="1"/>
                    <a:pt x="59" y="1"/>
                  </a:cubicBezTo>
                  <a:close/>
                </a:path>
              </a:pathLst>
            </a:custGeom>
            <a:solidFill>
              <a:srgbClr val="3846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2" name="iṩlîḋè">
              <a:extLst>
                <a:ext uri="{FF2B5EF4-FFF2-40B4-BE49-F238E27FC236}">
                  <a16:creationId xmlns:a16="http://schemas.microsoft.com/office/drawing/2014/main" id="{EA909C33-7E9D-4AA5-784D-9B64639320F2}"/>
                </a:ext>
              </a:extLst>
            </p:cNvPr>
            <p:cNvSpPr/>
            <p:nvPr/>
          </p:nvSpPr>
          <p:spPr bwMode="auto">
            <a:xfrm>
              <a:off x="6446461" y="5245839"/>
              <a:ext cx="319884" cy="274410"/>
            </a:xfrm>
            <a:custGeom>
              <a:avLst/>
              <a:gdLst>
                <a:gd name="T0" fmla="*/ 31 w 100"/>
                <a:gd name="T1" fmla="*/ 7 h 86"/>
                <a:gd name="T2" fmla="*/ 98 w 100"/>
                <a:gd name="T3" fmla="*/ 12 h 86"/>
                <a:gd name="T4" fmla="*/ 92 w 100"/>
                <a:gd name="T5" fmla="*/ 71 h 86"/>
                <a:gd name="T6" fmla="*/ 68 w 100"/>
                <a:gd name="T7" fmla="*/ 80 h 86"/>
                <a:gd name="T8" fmla="*/ 30 w 100"/>
                <a:gd name="T9" fmla="*/ 72 h 86"/>
                <a:gd name="T10" fmla="*/ 31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31" y="7"/>
                  </a:moveTo>
                  <a:cubicBezTo>
                    <a:pt x="61" y="0"/>
                    <a:pt x="96" y="1"/>
                    <a:pt x="98" y="12"/>
                  </a:cubicBezTo>
                  <a:cubicBezTo>
                    <a:pt x="100" y="27"/>
                    <a:pt x="90" y="62"/>
                    <a:pt x="92" y="71"/>
                  </a:cubicBezTo>
                  <a:cubicBezTo>
                    <a:pt x="93" y="75"/>
                    <a:pt x="79" y="78"/>
                    <a:pt x="68" y="80"/>
                  </a:cubicBezTo>
                  <a:cubicBezTo>
                    <a:pt x="56" y="82"/>
                    <a:pt x="36" y="86"/>
                    <a:pt x="30" y="72"/>
                  </a:cubicBezTo>
                  <a:cubicBezTo>
                    <a:pt x="23" y="53"/>
                    <a:pt x="0" y="13"/>
                    <a:pt x="31"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3" name="işḷîḑê">
              <a:extLst>
                <a:ext uri="{FF2B5EF4-FFF2-40B4-BE49-F238E27FC236}">
                  <a16:creationId xmlns:a16="http://schemas.microsoft.com/office/drawing/2014/main" id="{EFFD48AE-BF48-5492-AD7F-A62885A10095}"/>
                </a:ext>
              </a:extLst>
            </p:cNvPr>
            <p:cNvSpPr/>
            <p:nvPr/>
          </p:nvSpPr>
          <p:spPr bwMode="auto">
            <a:xfrm>
              <a:off x="5659295" y="5245839"/>
              <a:ext cx="319884" cy="274410"/>
            </a:xfrm>
            <a:custGeom>
              <a:avLst/>
              <a:gdLst>
                <a:gd name="T0" fmla="*/ 70 w 100"/>
                <a:gd name="T1" fmla="*/ 7 h 86"/>
                <a:gd name="T2" fmla="*/ 2 w 100"/>
                <a:gd name="T3" fmla="*/ 12 h 86"/>
                <a:gd name="T4" fmla="*/ 9 w 100"/>
                <a:gd name="T5" fmla="*/ 71 h 86"/>
                <a:gd name="T6" fmla="*/ 33 w 100"/>
                <a:gd name="T7" fmla="*/ 80 h 86"/>
                <a:gd name="T8" fmla="*/ 70 w 100"/>
                <a:gd name="T9" fmla="*/ 72 h 86"/>
                <a:gd name="T10" fmla="*/ 70 w 100"/>
                <a:gd name="T11" fmla="*/ 7 h 86"/>
              </a:gdLst>
              <a:ahLst/>
              <a:cxnLst>
                <a:cxn ang="0">
                  <a:pos x="T0" y="T1"/>
                </a:cxn>
                <a:cxn ang="0">
                  <a:pos x="T2" y="T3"/>
                </a:cxn>
                <a:cxn ang="0">
                  <a:pos x="T4" y="T5"/>
                </a:cxn>
                <a:cxn ang="0">
                  <a:pos x="T6" y="T7"/>
                </a:cxn>
                <a:cxn ang="0">
                  <a:pos x="T8" y="T9"/>
                </a:cxn>
                <a:cxn ang="0">
                  <a:pos x="T10" y="T11"/>
                </a:cxn>
              </a:cxnLst>
              <a:rect l="0" t="0" r="r" b="b"/>
              <a:pathLst>
                <a:path w="100" h="86">
                  <a:moveTo>
                    <a:pt x="70" y="7"/>
                  </a:moveTo>
                  <a:cubicBezTo>
                    <a:pt x="39" y="0"/>
                    <a:pt x="4" y="1"/>
                    <a:pt x="2" y="12"/>
                  </a:cubicBezTo>
                  <a:cubicBezTo>
                    <a:pt x="0" y="27"/>
                    <a:pt x="11" y="62"/>
                    <a:pt x="9" y="71"/>
                  </a:cubicBezTo>
                  <a:cubicBezTo>
                    <a:pt x="8" y="75"/>
                    <a:pt x="21" y="78"/>
                    <a:pt x="33" y="80"/>
                  </a:cubicBezTo>
                  <a:cubicBezTo>
                    <a:pt x="45" y="82"/>
                    <a:pt x="64" y="86"/>
                    <a:pt x="70" y="72"/>
                  </a:cubicBezTo>
                  <a:cubicBezTo>
                    <a:pt x="78" y="53"/>
                    <a:pt x="100" y="13"/>
                    <a:pt x="70" y="7"/>
                  </a:cubicBezTo>
                  <a:close/>
                </a:path>
              </a:pathLst>
            </a:custGeom>
            <a:solidFill>
              <a:srgbClr val="F15A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4" name="iśļiḓe">
              <a:extLst>
                <a:ext uri="{FF2B5EF4-FFF2-40B4-BE49-F238E27FC236}">
                  <a16:creationId xmlns:a16="http://schemas.microsoft.com/office/drawing/2014/main" id="{D2CE85F1-D143-EE9A-EBE8-ADA7D523FAB3}"/>
                </a:ext>
              </a:extLst>
            </p:cNvPr>
            <p:cNvSpPr/>
            <p:nvPr/>
          </p:nvSpPr>
          <p:spPr bwMode="auto">
            <a:xfrm>
              <a:off x="6476254" y="5437143"/>
              <a:ext cx="443762" cy="227368"/>
            </a:xfrm>
            <a:custGeom>
              <a:avLst/>
              <a:gdLst>
                <a:gd name="T0" fmla="*/ 69 w 139"/>
                <a:gd name="T1" fmla="*/ 1 h 71"/>
                <a:gd name="T2" fmla="*/ 0 w 139"/>
                <a:gd name="T3" fmla="*/ 68 h 71"/>
                <a:gd name="T4" fmla="*/ 0 w 139"/>
                <a:gd name="T5" fmla="*/ 71 h 71"/>
                <a:gd name="T6" fmla="*/ 139 w 139"/>
                <a:gd name="T7" fmla="*/ 71 h 71"/>
                <a:gd name="T8" fmla="*/ 139 w 139"/>
                <a:gd name="T9" fmla="*/ 68 h 71"/>
                <a:gd name="T10" fmla="*/ 69 w 139"/>
                <a:gd name="T11" fmla="*/ 1 h 71"/>
              </a:gdLst>
              <a:ahLst/>
              <a:cxnLst>
                <a:cxn ang="0">
                  <a:pos x="T0" y="T1"/>
                </a:cxn>
                <a:cxn ang="0">
                  <a:pos x="T2" y="T3"/>
                </a:cxn>
                <a:cxn ang="0">
                  <a:pos x="T4" y="T5"/>
                </a:cxn>
                <a:cxn ang="0">
                  <a:pos x="T6" y="T7"/>
                </a:cxn>
                <a:cxn ang="0">
                  <a:pos x="T8" y="T9"/>
                </a:cxn>
                <a:cxn ang="0">
                  <a:pos x="T10" y="T11"/>
                </a:cxn>
              </a:cxnLst>
              <a:rect l="0" t="0" r="r" b="b"/>
              <a:pathLst>
                <a:path w="139" h="71">
                  <a:moveTo>
                    <a:pt x="69" y="1"/>
                  </a:moveTo>
                  <a:cubicBezTo>
                    <a:pt x="7" y="1"/>
                    <a:pt x="0" y="31"/>
                    <a:pt x="0" y="68"/>
                  </a:cubicBezTo>
                  <a:cubicBezTo>
                    <a:pt x="0" y="69"/>
                    <a:pt x="0" y="70"/>
                    <a:pt x="0" y="71"/>
                  </a:cubicBezTo>
                  <a:cubicBezTo>
                    <a:pt x="139" y="71"/>
                    <a:pt x="139" y="71"/>
                    <a:pt x="139" y="71"/>
                  </a:cubicBezTo>
                  <a:cubicBezTo>
                    <a:pt x="139" y="70"/>
                    <a:pt x="139" y="69"/>
                    <a:pt x="139" y="68"/>
                  </a:cubicBezTo>
                  <a:cubicBezTo>
                    <a:pt x="139" y="31"/>
                    <a:pt x="132" y="0"/>
                    <a:pt x="69"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5" name="işľîḑê">
              <a:extLst>
                <a:ext uri="{FF2B5EF4-FFF2-40B4-BE49-F238E27FC236}">
                  <a16:creationId xmlns:a16="http://schemas.microsoft.com/office/drawing/2014/main" id="{5A23A31B-5F2B-5B14-5D63-5CADD0FF7960}"/>
                </a:ext>
              </a:extLst>
            </p:cNvPr>
            <p:cNvSpPr/>
            <p:nvPr/>
          </p:nvSpPr>
          <p:spPr bwMode="auto">
            <a:xfrm>
              <a:off x="6476254" y="5584540"/>
              <a:ext cx="443762" cy="79971"/>
            </a:xfrm>
            <a:custGeom>
              <a:avLst/>
              <a:gdLst>
                <a:gd name="T0" fmla="*/ 0 w 139"/>
                <a:gd name="T1" fmla="*/ 11 h 25"/>
                <a:gd name="T2" fmla="*/ 0 w 139"/>
                <a:gd name="T3" fmla="*/ 22 h 25"/>
                <a:gd name="T4" fmla="*/ 0 w 139"/>
                <a:gd name="T5" fmla="*/ 25 h 25"/>
                <a:gd name="T6" fmla="*/ 139 w 139"/>
                <a:gd name="T7" fmla="*/ 25 h 25"/>
                <a:gd name="T8" fmla="*/ 139 w 139"/>
                <a:gd name="T9" fmla="*/ 22 h 25"/>
                <a:gd name="T10" fmla="*/ 139 w 139"/>
                <a:gd name="T11" fmla="*/ 11 h 25"/>
                <a:gd name="T12" fmla="*/ 33 w 139"/>
                <a:gd name="T13" fmla="*/ 8 h 25"/>
                <a:gd name="T14" fmla="*/ 0 w 139"/>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25">
                  <a:moveTo>
                    <a:pt x="0" y="11"/>
                  </a:moveTo>
                  <a:cubicBezTo>
                    <a:pt x="0" y="14"/>
                    <a:pt x="0" y="18"/>
                    <a:pt x="0" y="22"/>
                  </a:cubicBezTo>
                  <a:cubicBezTo>
                    <a:pt x="0" y="23"/>
                    <a:pt x="0" y="24"/>
                    <a:pt x="0" y="25"/>
                  </a:cubicBezTo>
                  <a:cubicBezTo>
                    <a:pt x="139" y="25"/>
                    <a:pt x="139" y="25"/>
                    <a:pt x="139" y="25"/>
                  </a:cubicBezTo>
                  <a:cubicBezTo>
                    <a:pt x="139" y="24"/>
                    <a:pt x="139" y="23"/>
                    <a:pt x="139" y="22"/>
                  </a:cubicBezTo>
                  <a:cubicBezTo>
                    <a:pt x="139" y="18"/>
                    <a:pt x="139" y="15"/>
                    <a:pt x="139" y="11"/>
                  </a:cubicBezTo>
                  <a:cubicBezTo>
                    <a:pt x="99" y="5"/>
                    <a:pt x="92" y="0"/>
                    <a:pt x="33" y="8"/>
                  </a:cubicBezTo>
                  <a:cubicBezTo>
                    <a:pt x="22" y="9"/>
                    <a:pt x="9" y="10"/>
                    <a:pt x="0"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6" name="ïśḷiḍè">
              <a:extLst>
                <a:ext uri="{FF2B5EF4-FFF2-40B4-BE49-F238E27FC236}">
                  <a16:creationId xmlns:a16="http://schemas.microsoft.com/office/drawing/2014/main" id="{355D0D20-C91C-BAB5-6A1F-F35DA31C67F7}"/>
                </a:ext>
              </a:extLst>
            </p:cNvPr>
            <p:cNvSpPr/>
            <p:nvPr/>
          </p:nvSpPr>
          <p:spPr bwMode="auto">
            <a:xfrm>
              <a:off x="5505625" y="5437143"/>
              <a:ext cx="448465" cy="227368"/>
            </a:xfrm>
            <a:custGeom>
              <a:avLst/>
              <a:gdLst>
                <a:gd name="T0" fmla="*/ 70 w 140"/>
                <a:gd name="T1" fmla="*/ 1 h 71"/>
                <a:gd name="T2" fmla="*/ 140 w 140"/>
                <a:gd name="T3" fmla="*/ 68 h 71"/>
                <a:gd name="T4" fmla="*/ 140 w 140"/>
                <a:gd name="T5" fmla="*/ 71 h 71"/>
                <a:gd name="T6" fmla="*/ 0 w 140"/>
                <a:gd name="T7" fmla="*/ 71 h 71"/>
                <a:gd name="T8" fmla="*/ 0 w 140"/>
                <a:gd name="T9" fmla="*/ 68 h 71"/>
                <a:gd name="T10" fmla="*/ 70 w 140"/>
                <a:gd name="T11" fmla="*/ 1 h 71"/>
              </a:gdLst>
              <a:ahLst/>
              <a:cxnLst>
                <a:cxn ang="0">
                  <a:pos x="T0" y="T1"/>
                </a:cxn>
                <a:cxn ang="0">
                  <a:pos x="T2" y="T3"/>
                </a:cxn>
                <a:cxn ang="0">
                  <a:pos x="T4" y="T5"/>
                </a:cxn>
                <a:cxn ang="0">
                  <a:pos x="T6" y="T7"/>
                </a:cxn>
                <a:cxn ang="0">
                  <a:pos x="T8" y="T9"/>
                </a:cxn>
                <a:cxn ang="0">
                  <a:pos x="T10" y="T11"/>
                </a:cxn>
              </a:cxnLst>
              <a:rect l="0" t="0" r="r" b="b"/>
              <a:pathLst>
                <a:path w="140" h="71">
                  <a:moveTo>
                    <a:pt x="70" y="1"/>
                  </a:moveTo>
                  <a:cubicBezTo>
                    <a:pt x="132" y="1"/>
                    <a:pt x="140" y="31"/>
                    <a:pt x="140" y="68"/>
                  </a:cubicBezTo>
                  <a:cubicBezTo>
                    <a:pt x="140" y="69"/>
                    <a:pt x="140" y="70"/>
                    <a:pt x="140" y="71"/>
                  </a:cubicBezTo>
                  <a:cubicBezTo>
                    <a:pt x="0" y="71"/>
                    <a:pt x="0" y="71"/>
                    <a:pt x="0" y="71"/>
                  </a:cubicBezTo>
                  <a:cubicBezTo>
                    <a:pt x="0" y="70"/>
                    <a:pt x="0" y="69"/>
                    <a:pt x="0" y="68"/>
                  </a:cubicBezTo>
                  <a:cubicBezTo>
                    <a:pt x="0" y="31"/>
                    <a:pt x="7" y="0"/>
                    <a:pt x="70" y="1"/>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7" name="ïs1iďè">
              <a:extLst>
                <a:ext uri="{FF2B5EF4-FFF2-40B4-BE49-F238E27FC236}">
                  <a16:creationId xmlns:a16="http://schemas.microsoft.com/office/drawing/2014/main" id="{C931D94E-5EF3-CCE5-378B-17D8D621C228}"/>
                </a:ext>
              </a:extLst>
            </p:cNvPr>
            <p:cNvSpPr/>
            <p:nvPr/>
          </p:nvSpPr>
          <p:spPr bwMode="auto">
            <a:xfrm>
              <a:off x="5505625" y="5584540"/>
              <a:ext cx="448465" cy="79971"/>
            </a:xfrm>
            <a:custGeom>
              <a:avLst/>
              <a:gdLst>
                <a:gd name="T0" fmla="*/ 139 w 140"/>
                <a:gd name="T1" fmla="*/ 11 h 25"/>
                <a:gd name="T2" fmla="*/ 140 w 140"/>
                <a:gd name="T3" fmla="*/ 22 h 25"/>
                <a:gd name="T4" fmla="*/ 140 w 140"/>
                <a:gd name="T5" fmla="*/ 25 h 25"/>
                <a:gd name="T6" fmla="*/ 0 w 140"/>
                <a:gd name="T7" fmla="*/ 25 h 25"/>
                <a:gd name="T8" fmla="*/ 0 w 140"/>
                <a:gd name="T9" fmla="*/ 22 h 25"/>
                <a:gd name="T10" fmla="*/ 0 w 140"/>
                <a:gd name="T11" fmla="*/ 12 h 25"/>
                <a:gd name="T12" fmla="*/ 107 w 140"/>
                <a:gd name="T13" fmla="*/ 8 h 25"/>
                <a:gd name="T14" fmla="*/ 139 w 140"/>
                <a:gd name="T15" fmla="*/ 1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25">
                  <a:moveTo>
                    <a:pt x="139" y="11"/>
                  </a:moveTo>
                  <a:cubicBezTo>
                    <a:pt x="140" y="14"/>
                    <a:pt x="140" y="18"/>
                    <a:pt x="140" y="22"/>
                  </a:cubicBezTo>
                  <a:cubicBezTo>
                    <a:pt x="140" y="23"/>
                    <a:pt x="140" y="24"/>
                    <a:pt x="140" y="25"/>
                  </a:cubicBezTo>
                  <a:cubicBezTo>
                    <a:pt x="0" y="25"/>
                    <a:pt x="0" y="25"/>
                    <a:pt x="0" y="25"/>
                  </a:cubicBezTo>
                  <a:cubicBezTo>
                    <a:pt x="0" y="24"/>
                    <a:pt x="0" y="23"/>
                    <a:pt x="0" y="22"/>
                  </a:cubicBezTo>
                  <a:cubicBezTo>
                    <a:pt x="0" y="19"/>
                    <a:pt x="0" y="15"/>
                    <a:pt x="0" y="12"/>
                  </a:cubicBezTo>
                  <a:cubicBezTo>
                    <a:pt x="41" y="5"/>
                    <a:pt x="48" y="0"/>
                    <a:pt x="107" y="8"/>
                  </a:cubicBezTo>
                  <a:cubicBezTo>
                    <a:pt x="117" y="10"/>
                    <a:pt x="131" y="10"/>
                    <a:pt x="139" y="1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8" name="îşḻiḍê">
              <a:extLst>
                <a:ext uri="{FF2B5EF4-FFF2-40B4-BE49-F238E27FC236}">
                  <a16:creationId xmlns:a16="http://schemas.microsoft.com/office/drawing/2014/main" id="{061D364A-1E0B-88D5-8806-008DB46DA5D7}"/>
                </a:ext>
              </a:extLst>
            </p:cNvPr>
            <p:cNvSpPr/>
            <p:nvPr/>
          </p:nvSpPr>
          <p:spPr bwMode="auto">
            <a:xfrm>
              <a:off x="6382170" y="1750630"/>
              <a:ext cx="374767" cy="268138"/>
            </a:xfrm>
            <a:custGeom>
              <a:avLst/>
              <a:gdLst>
                <a:gd name="T0" fmla="*/ 95 w 117"/>
                <a:gd name="T1" fmla="*/ 1 h 84"/>
                <a:gd name="T2" fmla="*/ 107 w 117"/>
                <a:gd name="T3" fmla="*/ 69 h 84"/>
                <a:gd name="T4" fmla="*/ 84 w 117"/>
                <a:gd name="T5" fmla="*/ 52 h 84"/>
                <a:gd name="T6" fmla="*/ 80 w 117"/>
                <a:gd name="T7" fmla="*/ 78 h 84"/>
                <a:gd name="T8" fmla="*/ 56 w 117"/>
                <a:gd name="T9" fmla="*/ 56 h 84"/>
                <a:gd name="T10" fmla="*/ 60 w 117"/>
                <a:gd name="T11" fmla="*/ 84 h 84"/>
                <a:gd name="T12" fmla="*/ 14 w 117"/>
                <a:gd name="T13" fmla="*/ 45 h 84"/>
                <a:gd name="T14" fmla="*/ 22 w 117"/>
                <a:gd name="T15" fmla="*/ 13 h 84"/>
                <a:gd name="T16" fmla="*/ 81 w 117"/>
                <a:gd name="T17" fmla="*/ 0 h 84"/>
                <a:gd name="T18" fmla="*/ 84 w 117"/>
                <a:gd name="T19" fmla="*/ 0 h 84"/>
                <a:gd name="T20" fmla="*/ 95 w 117"/>
                <a:gd name="T2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84">
                  <a:moveTo>
                    <a:pt x="95" y="1"/>
                  </a:moveTo>
                  <a:cubicBezTo>
                    <a:pt x="111" y="13"/>
                    <a:pt x="117" y="49"/>
                    <a:pt x="107" y="69"/>
                  </a:cubicBezTo>
                  <a:cubicBezTo>
                    <a:pt x="107" y="69"/>
                    <a:pt x="84" y="53"/>
                    <a:pt x="84" y="52"/>
                  </a:cubicBezTo>
                  <a:cubicBezTo>
                    <a:pt x="84" y="50"/>
                    <a:pt x="91" y="67"/>
                    <a:pt x="80" y="78"/>
                  </a:cubicBezTo>
                  <a:cubicBezTo>
                    <a:pt x="75" y="70"/>
                    <a:pt x="66" y="60"/>
                    <a:pt x="56" y="56"/>
                  </a:cubicBezTo>
                  <a:cubicBezTo>
                    <a:pt x="66" y="70"/>
                    <a:pt x="61" y="76"/>
                    <a:pt x="60" y="84"/>
                  </a:cubicBezTo>
                  <a:cubicBezTo>
                    <a:pt x="41" y="60"/>
                    <a:pt x="14" y="49"/>
                    <a:pt x="14" y="45"/>
                  </a:cubicBezTo>
                  <a:cubicBezTo>
                    <a:pt x="14" y="41"/>
                    <a:pt x="0" y="28"/>
                    <a:pt x="22" y="13"/>
                  </a:cubicBezTo>
                  <a:cubicBezTo>
                    <a:pt x="37" y="3"/>
                    <a:pt x="64" y="1"/>
                    <a:pt x="81" y="0"/>
                  </a:cubicBezTo>
                  <a:cubicBezTo>
                    <a:pt x="82" y="0"/>
                    <a:pt x="83" y="0"/>
                    <a:pt x="84" y="0"/>
                  </a:cubicBezTo>
                  <a:cubicBezTo>
                    <a:pt x="91" y="0"/>
                    <a:pt x="95" y="1"/>
                    <a:pt x="95" y="1"/>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9" name="iŝḻïďe">
              <a:extLst>
                <a:ext uri="{FF2B5EF4-FFF2-40B4-BE49-F238E27FC236}">
                  <a16:creationId xmlns:a16="http://schemas.microsoft.com/office/drawing/2014/main" id="{F7558F73-7220-EB79-AF55-8512DFE980F8}"/>
                </a:ext>
              </a:extLst>
            </p:cNvPr>
            <p:cNvSpPr/>
            <p:nvPr/>
          </p:nvSpPr>
          <p:spPr bwMode="auto">
            <a:xfrm>
              <a:off x="6056014" y="3102299"/>
              <a:ext cx="307340" cy="200712"/>
            </a:xfrm>
            <a:custGeom>
              <a:avLst/>
              <a:gdLst>
                <a:gd name="T0" fmla="*/ 96 w 96"/>
                <a:gd name="T1" fmla="*/ 0 h 63"/>
                <a:gd name="T2" fmla="*/ 41 w 96"/>
                <a:gd name="T3" fmla="*/ 13 h 63"/>
                <a:gd name="T4" fmla="*/ 0 w 96"/>
                <a:gd name="T5" fmla="*/ 6 h 63"/>
                <a:gd name="T6" fmla="*/ 51 w 96"/>
                <a:gd name="T7" fmla="*/ 63 h 63"/>
                <a:gd name="T8" fmla="*/ 96 w 96"/>
                <a:gd name="T9" fmla="*/ 0 h 63"/>
              </a:gdLst>
              <a:ahLst/>
              <a:cxnLst>
                <a:cxn ang="0">
                  <a:pos x="T0" y="T1"/>
                </a:cxn>
                <a:cxn ang="0">
                  <a:pos x="T2" y="T3"/>
                </a:cxn>
                <a:cxn ang="0">
                  <a:pos x="T4" y="T5"/>
                </a:cxn>
                <a:cxn ang="0">
                  <a:pos x="T6" y="T7"/>
                </a:cxn>
                <a:cxn ang="0">
                  <a:pos x="T8" y="T9"/>
                </a:cxn>
              </a:cxnLst>
              <a:rect l="0" t="0" r="r" b="b"/>
              <a:pathLst>
                <a:path w="96" h="63">
                  <a:moveTo>
                    <a:pt x="96" y="0"/>
                  </a:moveTo>
                  <a:cubicBezTo>
                    <a:pt x="81" y="9"/>
                    <a:pt x="55" y="13"/>
                    <a:pt x="41" y="13"/>
                  </a:cubicBezTo>
                  <a:cubicBezTo>
                    <a:pt x="31" y="13"/>
                    <a:pt x="14" y="11"/>
                    <a:pt x="0" y="6"/>
                  </a:cubicBezTo>
                  <a:cubicBezTo>
                    <a:pt x="20" y="26"/>
                    <a:pt x="51" y="63"/>
                    <a:pt x="51" y="63"/>
                  </a:cubicBezTo>
                  <a:cubicBezTo>
                    <a:pt x="55" y="60"/>
                    <a:pt x="90" y="15"/>
                    <a:pt x="9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0" name="íś1iḓe">
              <a:extLst>
                <a:ext uri="{FF2B5EF4-FFF2-40B4-BE49-F238E27FC236}">
                  <a16:creationId xmlns:a16="http://schemas.microsoft.com/office/drawing/2014/main" id="{ABEB926F-7E4B-6367-EBBD-05A90A407003}"/>
                </a:ext>
              </a:extLst>
            </p:cNvPr>
            <p:cNvSpPr/>
            <p:nvPr/>
          </p:nvSpPr>
          <p:spPr bwMode="auto">
            <a:xfrm>
              <a:off x="6648741" y="1766311"/>
              <a:ext cx="147398" cy="153670"/>
            </a:xfrm>
            <a:custGeom>
              <a:avLst/>
              <a:gdLst>
                <a:gd name="T0" fmla="*/ 0 w 46"/>
                <a:gd name="T1" fmla="*/ 5 h 48"/>
                <a:gd name="T2" fmla="*/ 18 w 46"/>
                <a:gd name="T3" fmla="*/ 1 h 48"/>
                <a:gd name="T4" fmla="*/ 30 w 46"/>
                <a:gd name="T5" fmla="*/ 15 h 48"/>
                <a:gd name="T6" fmla="*/ 45 w 46"/>
                <a:gd name="T7" fmla="*/ 45 h 48"/>
                <a:gd name="T8" fmla="*/ 18 w 46"/>
                <a:gd name="T9" fmla="*/ 24 h 48"/>
                <a:gd name="T10" fmla="*/ 0 w 46"/>
                <a:gd name="T11" fmla="*/ 5 h 48"/>
              </a:gdLst>
              <a:ahLst/>
              <a:cxnLst>
                <a:cxn ang="0">
                  <a:pos x="T0" y="T1"/>
                </a:cxn>
                <a:cxn ang="0">
                  <a:pos x="T2" y="T3"/>
                </a:cxn>
                <a:cxn ang="0">
                  <a:pos x="T4" y="T5"/>
                </a:cxn>
                <a:cxn ang="0">
                  <a:pos x="T6" y="T7"/>
                </a:cxn>
                <a:cxn ang="0">
                  <a:pos x="T8" y="T9"/>
                </a:cxn>
                <a:cxn ang="0">
                  <a:pos x="T10" y="T11"/>
                </a:cxn>
              </a:cxnLst>
              <a:rect l="0" t="0" r="r" b="b"/>
              <a:pathLst>
                <a:path w="46" h="48">
                  <a:moveTo>
                    <a:pt x="0" y="5"/>
                  </a:moveTo>
                  <a:cubicBezTo>
                    <a:pt x="18" y="1"/>
                    <a:pt x="18" y="1"/>
                    <a:pt x="18" y="1"/>
                  </a:cubicBezTo>
                  <a:cubicBezTo>
                    <a:pt x="18" y="1"/>
                    <a:pt x="19" y="0"/>
                    <a:pt x="30" y="15"/>
                  </a:cubicBezTo>
                  <a:cubicBezTo>
                    <a:pt x="40" y="29"/>
                    <a:pt x="46" y="48"/>
                    <a:pt x="45" y="45"/>
                  </a:cubicBezTo>
                  <a:cubicBezTo>
                    <a:pt x="44" y="42"/>
                    <a:pt x="18" y="24"/>
                    <a:pt x="18" y="24"/>
                  </a:cubicBezTo>
                  <a:lnTo>
                    <a:pt x="0" y="5"/>
                  </a:ln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1" name="ïṥḻíďê">
              <a:extLst>
                <a:ext uri="{FF2B5EF4-FFF2-40B4-BE49-F238E27FC236}">
                  <a16:creationId xmlns:a16="http://schemas.microsoft.com/office/drawing/2014/main" id="{FA407B2C-CE9E-DC38-86E1-823062D1E505}"/>
                </a:ext>
              </a:extLst>
            </p:cNvPr>
            <p:cNvSpPr/>
            <p:nvPr/>
          </p:nvSpPr>
          <p:spPr bwMode="auto">
            <a:xfrm>
              <a:off x="5293936" y="3088187"/>
              <a:ext cx="368495" cy="682106"/>
            </a:xfrm>
            <a:custGeom>
              <a:avLst/>
              <a:gdLst>
                <a:gd name="T0" fmla="*/ 90 w 115"/>
                <a:gd name="T1" fmla="*/ 107 h 213"/>
                <a:gd name="T2" fmla="*/ 55 w 115"/>
                <a:gd name="T3" fmla="*/ 24 h 213"/>
                <a:gd name="T4" fmla="*/ 20 w 115"/>
                <a:gd name="T5" fmla="*/ 32 h 213"/>
                <a:gd name="T6" fmla="*/ 49 w 115"/>
                <a:gd name="T7" fmla="*/ 88 h 213"/>
                <a:gd name="T8" fmla="*/ 5 w 115"/>
                <a:gd name="T9" fmla="*/ 124 h 213"/>
                <a:gd name="T10" fmla="*/ 7 w 115"/>
                <a:gd name="T11" fmla="*/ 153 h 213"/>
                <a:gd name="T12" fmla="*/ 10 w 115"/>
                <a:gd name="T13" fmla="*/ 171 h 213"/>
                <a:gd name="T14" fmla="*/ 26 w 115"/>
                <a:gd name="T15" fmla="*/ 190 h 213"/>
                <a:gd name="T16" fmla="*/ 35 w 115"/>
                <a:gd name="T17" fmla="*/ 202 h 213"/>
                <a:gd name="T18" fmla="*/ 41 w 115"/>
                <a:gd name="T19" fmla="*/ 206 h 213"/>
                <a:gd name="T20" fmla="*/ 55 w 115"/>
                <a:gd name="T21" fmla="*/ 212 h 213"/>
                <a:gd name="T22" fmla="*/ 94 w 115"/>
                <a:gd name="T23" fmla="*/ 193 h 213"/>
                <a:gd name="T24" fmla="*/ 114 w 115"/>
                <a:gd name="T25" fmla="*/ 165 h 213"/>
                <a:gd name="T26" fmla="*/ 106 w 115"/>
                <a:gd name="T27" fmla="*/ 147 h 213"/>
                <a:gd name="T28" fmla="*/ 96 w 115"/>
                <a:gd name="T29" fmla="*/ 120 h 213"/>
                <a:gd name="T30" fmla="*/ 90 w 115"/>
                <a:gd name="T31" fmla="*/ 1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213">
                  <a:moveTo>
                    <a:pt x="90" y="107"/>
                  </a:moveTo>
                  <a:cubicBezTo>
                    <a:pt x="90" y="107"/>
                    <a:pt x="81" y="49"/>
                    <a:pt x="55" y="24"/>
                  </a:cubicBezTo>
                  <a:cubicBezTo>
                    <a:pt x="30" y="0"/>
                    <a:pt x="14" y="20"/>
                    <a:pt x="20" y="32"/>
                  </a:cubicBezTo>
                  <a:cubicBezTo>
                    <a:pt x="27" y="43"/>
                    <a:pt x="49" y="88"/>
                    <a:pt x="49" y="88"/>
                  </a:cubicBezTo>
                  <a:cubicBezTo>
                    <a:pt x="49" y="88"/>
                    <a:pt x="10" y="109"/>
                    <a:pt x="5" y="124"/>
                  </a:cubicBezTo>
                  <a:cubicBezTo>
                    <a:pt x="0" y="140"/>
                    <a:pt x="7" y="149"/>
                    <a:pt x="7" y="153"/>
                  </a:cubicBezTo>
                  <a:cubicBezTo>
                    <a:pt x="7" y="157"/>
                    <a:pt x="2" y="160"/>
                    <a:pt x="10" y="171"/>
                  </a:cubicBezTo>
                  <a:cubicBezTo>
                    <a:pt x="18" y="183"/>
                    <a:pt x="26" y="186"/>
                    <a:pt x="26" y="190"/>
                  </a:cubicBezTo>
                  <a:cubicBezTo>
                    <a:pt x="26" y="193"/>
                    <a:pt x="30" y="201"/>
                    <a:pt x="35" y="202"/>
                  </a:cubicBezTo>
                  <a:cubicBezTo>
                    <a:pt x="39" y="204"/>
                    <a:pt x="41" y="206"/>
                    <a:pt x="41" y="206"/>
                  </a:cubicBezTo>
                  <a:cubicBezTo>
                    <a:pt x="41" y="206"/>
                    <a:pt x="42" y="211"/>
                    <a:pt x="55" y="212"/>
                  </a:cubicBezTo>
                  <a:cubicBezTo>
                    <a:pt x="68" y="213"/>
                    <a:pt x="79" y="207"/>
                    <a:pt x="94" y="193"/>
                  </a:cubicBezTo>
                  <a:cubicBezTo>
                    <a:pt x="108" y="178"/>
                    <a:pt x="113" y="173"/>
                    <a:pt x="114" y="165"/>
                  </a:cubicBezTo>
                  <a:cubicBezTo>
                    <a:pt x="115" y="158"/>
                    <a:pt x="110" y="150"/>
                    <a:pt x="106" y="147"/>
                  </a:cubicBezTo>
                  <a:cubicBezTo>
                    <a:pt x="102" y="144"/>
                    <a:pt x="102" y="134"/>
                    <a:pt x="96" y="120"/>
                  </a:cubicBezTo>
                  <a:cubicBezTo>
                    <a:pt x="90" y="107"/>
                    <a:pt x="90" y="107"/>
                    <a:pt x="90" y="107"/>
                  </a:cubicBezTo>
                  <a:close/>
                </a:path>
              </a:pathLst>
            </a:custGeom>
            <a:solidFill>
              <a:srgbClr val="F2E0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2" name="îşľíḓé">
              <a:extLst>
                <a:ext uri="{FF2B5EF4-FFF2-40B4-BE49-F238E27FC236}">
                  <a16:creationId xmlns:a16="http://schemas.microsoft.com/office/drawing/2014/main" id="{A0DB634A-DF50-541B-C3E1-DB107B60D3D5}"/>
                </a:ext>
              </a:extLst>
            </p:cNvPr>
            <p:cNvSpPr/>
            <p:nvPr/>
          </p:nvSpPr>
          <p:spPr bwMode="auto">
            <a:xfrm>
              <a:off x="5386452" y="3367302"/>
              <a:ext cx="147398" cy="181895"/>
            </a:xfrm>
            <a:custGeom>
              <a:avLst/>
              <a:gdLst>
                <a:gd name="T0" fmla="*/ 1 w 46"/>
                <a:gd name="T1" fmla="*/ 57 h 57"/>
                <a:gd name="T2" fmla="*/ 0 w 46"/>
                <a:gd name="T3" fmla="*/ 55 h 57"/>
                <a:gd name="T4" fmla="*/ 42 w 46"/>
                <a:gd name="T5" fmla="*/ 19 h 57"/>
                <a:gd name="T6" fmla="*/ 43 w 46"/>
                <a:gd name="T7" fmla="*/ 13 h 57"/>
                <a:gd name="T8" fmla="*/ 20 w 46"/>
                <a:gd name="T9" fmla="*/ 2 h 57"/>
                <a:gd name="T10" fmla="*/ 20 w 46"/>
                <a:gd name="T11" fmla="*/ 0 h 57"/>
                <a:gd name="T12" fmla="*/ 45 w 46"/>
                <a:gd name="T13" fmla="*/ 13 h 57"/>
                <a:gd name="T14" fmla="*/ 43 w 46"/>
                <a:gd name="T15" fmla="*/ 20 h 57"/>
                <a:gd name="T16" fmla="*/ 1 w 46"/>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7">
                  <a:moveTo>
                    <a:pt x="1" y="57"/>
                  </a:moveTo>
                  <a:cubicBezTo>
                    <a:pt x="0" y="55"/>
                    <a:pt x="0" y="55"/>
                    <a:pt x="0" y="55"/>
                  </a:cubicBezTo>
                  <a:cubicBezTo>
                    <a:pt x="1" y="55"/>
                    <a:pt x="33" y="32"/>
                    <a:pt x="42" y="19"/>
                  </a:cubicBezTo>
                  <a:cubicBezTo>
                    <a:pt x="43" y="16"/>
                    <a:pt x="44" y="15"/>
                    <a:pt x="43" y="13"/>
                  </a:cubicBezTo>
                  <a:cubicBezTo>
                    <a:pt x="42" y="3"/>
                    <a:pt x="20" y="2"/>
                    <a:pt x="20" y="2"/>
                  </a:cubicBezTo>
                  <a:cubicBezTo>
                    <a:pt x="20" y="0"/>
                    <a:pt x="20" y="0"/>
                    <a:pt x="20" y="0"/>
                  </a:cubicBezTo>
                  <a:cubicBezTo>
                    <a:pt x="21" y="0"/>
                    <a:pt x="43" y="2"/>
                    <a:pt x="45" y="13"/>
                  </a:cubicBezTo>
                  <a:cubicBezTo>
                    <a:pt x="46" y="15"/>
                    <a:pt x="45" y="17"/>
                    <a:pt x="43" y="20"/>
                  </a:cubicBezTo>
                  <a:cubicBezTo>
                    <a:pt x="35" y="33"/>
                    <a:pt x="3" y="56"/>
                    <a:pt x="1" y="57"/>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3" name="ïšľíḑê">
              <a:extLst>
                <a:ext uri="{FF2B5EF4-FFF2-40B4-BE49-F238E27FC236}">
                  <a16:creationId xmlns:a16="http://schemas.microsoft.com/office/drawing/2014/main" id="{1816AAA8-E4B3-2944-B721-BA0B19DB4D36}"/>
                </a:ext>
              </a:extLst>
            </p:cNvPr>
            <p:cNvSpPr/>
            <p:nvPr/>
          </p:nvSpPr>
          <p:spPr bwMode="auto">
            <a:xfrm>
              <a:off x="5453878" y="3437864"/>
              <a:ext cx="128581" cy="175623"/>
            </a:xfrm>
            <a:custGeom>
              <a:avLst/>
              <a:gdLst>
                <a:gd name="T0" fmla="*/ 1 w 40"/>
                <a:gd name="T1" fmla="*/ 55 h 55"/>
                <a:gd name="T2" fmla="*/ 0 w 40"/>
                <a:gd name="T3" fmla="*/ 54 h 55"/>
                <a:gd name="T4" fmla="*/ 4 w 40"/>
                <a:gd name="T5" fmla="*/ 51 h 55"/>
                <a:gd name="T6" fmla="*/ 36 w 40"/>
                <a:gd name="T7" fmla="*/ 22 h 55"/>
                <a:gd name="T8" fmla="*/ 28 w 40"/>
                <a:gd name="T9" fmla="*/ 5 h 55"/>
                <a:gd name="T10" fmla="*/ 18 w 40"/>
                <a:gd name="T11" fmla="*/ 2 h 55"/>
                <a:gd name="T12" fmla="*/ 18 w 40"/>
                <a:gd name="T13" fmla="*/ 0 h 55"/>
                <a:gd name="T14" fmla="*/ 28 w 40"/>
                <a:gd name="T15" fmla="*/ 3 h 55"/>
                <a:gd name="T16" fmla="*/ 38 w 40"/>
                <a:gd name="T17" fmla="*/ 23 h 55"/>
                <a:gd name="T18" fmla="*/ 5 w 40"/>
                <a:gd name="T19" fmla="*/ 53 h 55"/>
                <a:gd name="T20" fmla="*/ 1 w 40"/>
                <a:gd name="T2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5">
                  <a:moveTo>
                    <a:pt x="1" y="55"/>
                  </a:moveTo>
                  <a:cubicBezTo>
                    <a:pt x="0" y="54"/>
                    <a:pt x="0" y="54"/>
                    <a:pt x="0" y="54"/>
                  </a:cubicBezTo>
                  <a:cubicBezTo>
                    <a:pt x="0" y="54"/>
                    <a:pt x="1" y="53"/>
                    <a:pt x="4" y="51"/>
                  </a:cubicBezTo>
                  <a:cubicBezTo>
                    <a:pt x="12" y="45"/>
                    <a:pt x="35" y="30"/>
                    <a:pt x="36" y="22"/>
                  </a:cubicBezTo>
                  <a:cubicBezTo>
                    <a:pt x="38" y="14"/>
                    <a:pt x="35" y="8"/>
                    <a:pt x="28" y="5"/>
                  </a:cubicBezTo>
                  <a:cubicBezTo>
                    <a:pt x="21" y="2"/>
                    <a:pt x="18" y="2"/>
                    <a:pt x="18" y="2"/>
                  </a:cubicBezTo>
                  <a:cubicBezTo>
                    <a:pt x="18" y="0"/>
                    <a:pt x="18" y="0"/>
                    <a:pt x="18" y="0"/>
                  </a:cubicBezTo>
                  <a:cubicBezTo>
                    <a:pt x="19" y="0"/>
                    <a:pt x="21" y="0"/>
                    <a:pt x="28" y="3"/>
                  </a:cubicBezTo>
                  <a:cubicBezTo>
                    <a:pt x="36" y="6"/>
                    <a:pt x="40" y="13"/>
                    <a:pt x="38" y="23"/>
                  </a:cubicBezTo>
                  <a:cubicBezTo>
                    <a:pt x="37" y="30"/>
                    <a:pt x="20" y="43"/>
                    <a:pt x="5" y="53"/>
                  </a:cubicBezTo>
                  <a:cubicBezTo>
                    <a:pt x="3" y="54"/>
                    <a:pt x="2" y="55"/>
                    <a:pt x="1" y="55"/>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4" name="iSľíḑê">
              <a:extLst>
                <a:ext uri="{FF2B5EF4-FFF2-40B4-BE49-F238E27FC236}">
                  <a16:creationId xmlns:a16="http://schemas.microsoft.com/office/drawing/2014/main" id="{4D7041A6-961E-38EE-AA02-68A256FE5AA8}"/>
                </a:ext>
              </a:extLst>
            </p:cNvPr>
            <p:cNvSpPr/>
            <p:nvPr/>
          </p:nvSpPr>
          <p:spPr bwMode="auto">
            <a:xfrm>
              <a:off x="5518169" y="3517836"/>
              <a:ext cx="98788" cy="161510"/>
            </a:xfrm>
            <a:custGeom>
              <a:avLst/>
              <a:gdLst>
                <a:gd name="T0" fmla="*/ 1 w 31"/>
                <a:gd name="T1" fmla="*/ 51 h 51"/>
                <a:gd name="T2" fmla="*/ 0 w 31"/>
                <a:gd name="T3" fmla="*/ 50 h 51"/>
                <a:gd name="T4" fmla="*/ 27 w 31"/>
                <a:gd name="T5" fmla="*/ 21 h 51"/>
                <a:gd name="T6" fmla="*/ 22 w 31"/>
                <a:gd name="T7" fmla="*/ 7 h 51"/>
                <a:gd name="T8" fmla="*/ 15 w 31"/>
                <a:gd name="T9" fmla="*/ 2 h 51"/>
                <a:gd name="T10" fmla="*/ 16 w 31"/>
                <a:gd name="T11" fmla="*/ 0 h 51"/>
                <a:gd name="T12" fmla="*/ 23 w 31"/>
                <a:gd name="T13" fmla="*/ 5 h 51"/>
                <a:gd name="T14" fmla="*/ 28 w 31"/>
                <a:gd name="T15" fmla="*/ 22 h 51"/>
                <a:gd name="T16" fmla="*/ 1 w 3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1" y="51"/>
                  </a:moveTo>
                  <a:cubicBezTo>
                    <a:pt x="0" y="50"/>
                    <a:pt x="0" y="50"/>
                    <a:pt x="0" y="50"/>
                  </a:cubicBezTo>
                  <a:cubicBezTo>
                    <a:pt x="7" y="43"/>
                    <a:pt x="25" y="26"/>
                    <a:pt x="27" y="21"/>
                  </a:cubicBezTo>
                  <a:cubicBezTo>
                    <a:pt x="29" y="15"/>
                    <a:pt x="29" y="11"/>
                    <a:pt x="22" y="7"/>
                  </a:cubicBezTo>
                  <a:cubicBezTo>
                    <a:pt x="15" y="2"/>
                    <a:pt x="15" y="2"/>
                    <a:pt x="15" y="2"/>
                  </a:cubicBezTo>
                  <a:cubicBezTo>
                    <a:pt x="16" y="0"/>
                    <a:pt x="16" y="0"/>
                    <a:pt x="16" y="0"/>
                  </a:cubicBezTo>
                  <a:cubicBezTo>
                    <a:pt x="23" y="5"/>
                    <a:pt x="23" y="5"/>
                    <a:pt x="23" y="5"/>
                  </a:cubicBezTo>
                  <a:cubicBezTo>
                    <a:pt x="31" y="10"/>
                    <a:pt x="31" y="15"/>
                    <a:pt x="28" y="22"/>
                  </a:cubicBezTo>
                  <a:cubicBezTo>
                    <a:pt x="26" y="28"/>
                    <a:pt x="2" y="50"/>
                    <a:pt x="1" y="51"/>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5" name="iṧľîďe">
              <a:extLst>
                <a:ext uri="{FF2B5EF4-FFF2-40B4-BE49-F238E27FC236}">
                  <a16:creationId xmlns:a16="http://schemas.microsoft.com/office/drawing/2014/main" id="{BC1A33CF-B637-2A4F-F576-E34CAED7DB5A}"/>
                </a:ext>
              </a:extLst>
            </p:cNvPr>
            <p:cNvSpPr/>
            <p:nvPr/>
          </p:nvSpPr>
          <p:spPr bwMode="auto">
            <a:xfrm>
              <a:off x="5607548" y="3549197"/>
              <a:ext cx="61155" cy="89379"/>
            </a:xfrm>
            <a:custGeom>
              <a:avLst/>
              <a:gdLst>
                <a:gd name="T0" fmla="*/ 15 w 19"/>
                <a:gd name="T1" fmla="*/ 28 h 28"/>
                <a:gd name="T2" fmla="*/ 13 w 19"/>
                <a:gd name="T3" fmla="*/ 28 h 28"/>
                <a:gd name="T4" fmla="*/ 11 w 19"/>
                <a:gd name="T5" fmla="*/ 6 h 28"/>
                <a:gd name="T6" fmla="*/ 1 w 19"/>
                <a:gd name="T7" fmla="*/ 3 h 28"/>
                <a:gd name="T8" fmla="*/ 0 w 19"/>
                <a:gd name="T9" fmla="*/ 1 h 28"/>
                <a:gd name="T10" fmla="*/ 12 w 19"/>
                <a:gd name="T11" fmla="*/ 4 h 28"/>
                <a:gd name="T12" fmla="*/ 15 w 1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9" h="28">
                  <a:moveTo>
                    <a:pt x="15" y="28"/>
                  </a:moveTo>
                  <a:cubicBezTo>
                    <a:pt x="13" y="28"/>
                    <a:pt x="13" y="28"/>
                    <a:pt x="13" y="28"/>
                  </a:cubicBezTo>
                  <a:cubicBezTo>
                    <a:pt x="17" y="19"/>
                    <a:pt x="15" y="10"/>
                    <a:pt x="11" y="6"/>
                  </a:cubicBezTo>
                  <a:cubicBezTo>
                    <a:pt x="8" y="3"/>
                    <a:pt x="4" y="2"/>
                    <a:pt x="1" y="3"/>
                  </a:cubicBezTo>
                  <a:cubicBezTo>
                    <a:pt x="0" y="1"/>
                    <a:pt x="0" y="1"/>
                    <a:pt x="0" y="1"/>
                  </a:cubicBezTo>
                  <a:cubicBezTo>
                    <a:pt x="4" y="0"/>
                    <a:pt x="9" y="1"/>
                    <a:pt x="12" y="4"/>
                  </a:cubicBezTo>
                  <a:cubicBezTo>
                    <a:pt x="17" y="9"/>
                    <a:pt x="19" y="18"/>
                    <a:pt x="15" y="28"/>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grpSp>
      <p:grpSp>
        <p:nvGrpSpPr>
          <p:cNvPr id="596" name="组合 595">
            <a:extLst>
              <a:ext uri="{FF2B5EF4-FFF2-40B4-BE49-F238E27FC236}">
                <a16:creationId xmlns:a16="http://schemas.microsoft.com/office/drawing/2014/main" id="{392BB041-35CF-386B-1402-F81A6C88D53E}"/>
              </a:ext>
            </a:extLst>
          </p:cNvPr>
          <p:cNvGrpSpPr/>
          <p:nvPr/>
        </p:nvGrpSpPr>
        <p:grpSpPr>
          <a:xfrm>
            <a:off x="8886148" y="5488623"/>
            <a:ext cx="3044995" cy="1200329"/>
            <a:chOff x="8546744" y="5462407"/>
            <a:chExt cx="3044995" cy="1200329"/>
          </a:xfrm>
        </p:grpSpPr>
        <p:grpSp>
          <p:nvGrpSpPr>
            <p:cNvPr id="597" name="组合 596">
              <a:extLst>
                <a:ext uri="{FF2B5EF4-FFF2-40B4-BE49-F238E27FC236}">
                  <a16:creationId xmlns:a16="http://schemas.microsoft.com/office/drawing/2014/main" id="{32CA43BB-ADD1-CCB4-A52F-7F8A8186FAD6}"/>
                </a:ext>
              </a:extLst>
            </p:cNvPr>
            <p:cNvGrpSpPr/>
            <p:nvPr/>
          </p:nvGrpSpPr>
          <p:grpSpPr>
            <a:xfrm>
              <a:off x="8546744" y="5462407"/>
              <a:ext cx="3044995" cy="1200329"/>
              <a:chOff x="8557504" y="5495468"/>
              <a:chExt cx="3044995" cy="1200329"/>
            </a:xfrm>
          </p:grpSpPr>
          <p:sp>
            <p:nvSpPr>
              <p:cNvPr id="605" name="文本框 604">
                <a:extLst>
                  <a:ext uri="{FF2B5EF4-FFF2-40B4-BE49-F238E27FC236}">
                    <a16:creationId xmlns:a16="http://schemas.microsoft.com/office/drawing/2014/main" id="{B57A98E7-4368-6343-77D7-C882A4E253AC}"/>
                  </a:ext>
                </a:extLst>
              </p:cNvPr>
              <p:cNvSpPr txBox="1"/>
              <p:nvPr/>
            </p:nvSpPr>
            <p:spPr>
              <a:xfrm>
                <a:off x="9571174" y="5495468"/>
                <a:ext cx="2031325" cy="1200329"/>
              </a:xfrm>
              <a:prstGeom prst="rect">
                <a:avLst/>
              </a:prstGeom>
              <a:noFill/>
            </p:spPr>
            <p:txBody>
              <a:bodyPr wrap="none" rtlCol="0">
                <a:spAutoFit/>
              </a:bodyPr>
              <a:lstStyle/>
              <a:p>
                <a:pPr>
                  <a:lnSpc>
                    <a:spcPct val="150000"/>
                  </a:lnSpc>
                </a:pPr>
                <a:r>
                  <a:rPr lang="zh-CN" altLang="en-US"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人才培养梯队</a:t>
                </a:r>
                <a:endParaRPr lang="en-US" altLang="zh-CN"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endParaRPr>
              </a:p>
              <a:p>
                <a:pPr>
                  <a:lnSpc>
                    <a:spcPct val="150000"/>
                  </a:lnSpc>
                </a:pPr>
                <a:r>
                  <a:rPr lang="zh-CN" altLang="en-US" sz="2400" dirty="0">
                    <a:solidFill>
                      <a:prstClr val="black">
                        <a:lumMod val="75000"/>
                        <a:lumOff val="25000"/>
                      </a:prstClr>
                    </a:solidFill>
                    <a:latin typeface="锐字真言体免费商用" panose="02010600030101010101" pitchFamily="2" charset="-122"/>
                    <a:ea typeface="锐字真言体免费商用" panose="02010600030101010101" pitchFamily="2" charset="-122"/>
                  </a:rPr>
                  <a:t>助你小步快跑</a:t>
                </a:r>
              </a:p>
            </p:txBody>
          </p:sp>
          <p:grpSp>
            <p:nvGrpSpPr>
              <p:cNvPr id="606" name="203dae13-e83e-4281-a0c8-cb8a86a9f5b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651DF24-ACA9-81E2-A58F-C39F48FCDB8A}"/>
                  </a:ext>
                </a:extLst>
              </p:cNvPr>
              <p:cNvGrpSpPr>
                <a:grpSpLocks noChangeAspect="1"/>
              </p:cNvGrpSpPr>
              <p:nvPr>
                <p:custDataLst>
                  <p:tags r:id="rId4"/>
                </p:custDataLst>
              </p:nvPr>
            </p:nvGrpSpPr>
            <p:grpSpPr>
              <a:xfrm>
                <a:off x="8557504" y="5775787"/>
                <a:ext cx="830004" cy="724423"/>
                <a:chOff x="3125788" y="957263"/>
                <a:chExt cx="5940426" cy="5184775"/>
              </a:xfrm>
            </p:grpSpPr>
            <p:sp>
              <p:nvSpPr>
                <p:cNvPr id="607" name="iṣḻîďé">
                  <a:extLst>
                    <a:ext uri="{FF2B5EF4-FFF2-40B4-BE49-F238E27FC236}">
                      <a16:creationId xmlns:a16="http://schemas.microsoft.com/office/drawing/2014/main" id="{3F89CFC4-28A4-841E-E753-BBFD123DBCB5}"/>
                    </a:ext>
                  </a:extLst>
                </p:cNvPr>
                <p:cNvSpPr/>
                <p:nvPr/>
              </p:nvSpPr>
              <p:spPr bwMode="auto">
                <a:xfrm>
                  <a:off x="3125788" y="4400551"/>
                  <a:ext cx="142875" cy="1471613"/>
                </a:xfrm>
                <a:custGeom>
                  <a:avLst/>
                  <a:gdLst>
                    <a:gd name="T0" fmla="*/ 90 w 90"/>
                    <a:gd name="T1" fmla="*/ 927 h 927"/>
                    <a:gd name="T2" fmla="*/ 0 w 90"/>
                    <a:gd name="T3" fmla="*/ 891 h 927"/>
                    <a:gd name="T4" fmla="*/ 0 w 90"/>
                    <a:gd name="T5" fmla="*/ 4 h 927"/>
                    <a:gd name="T6" fmla="*/ 90 w 90"/>
                    <a:gd name="T7" fmla="*/ 0 h 927"/>
                    <a:gd name="T8" fmla="*/ 90 w 90"/>
                    <a:gd name="T9" fmla="*/ 927 h 927"/>
                  </a:gdLst>
                  <a:ahLst/>
                  <a:cxnLst>
                    <a:cxn ang="0">
                      <a:pos x="T0" y="T1"/>
                    </a:cxn>
                    <a:cxn ang="0">
                      <a:pos x="T2" y="T3"/>
                    </a:cxn>
                    <a:cxn ang="0">
                      <a:pos x="T4" y="T5"/>
                    </a:cxn>
                    <a:cxn ang="0">
                      <a:pos x="T6" y="T7"/>
                    </a:cxn>
                    <a:cxn ang="0">
                      <a:pos x="T8" y="T9"/>
                    </a:cxn>
                  </a:cxnLst>
                  <a:rect l="0" t="0" r="r" b="b"/>
                  <a:pathLst>
                    <a:path w="90" h="927">
                      <a:moveTo>
                        <a:pt x="90" y="927"/>
                      </a:moveTo>
                      <a:lnTo>
                        <a:pt x="0" y="891"/>
                      </a:lnTo>
                      <a:lnTo>
                        <a:pt x="0" y="4"/>
                      </a:lnTo>
                      <a:lnTo>
                        <a:pt x="90" y="0"/>
                      </a:lnTo>
                      <a:lnTo>
                        <a:pt x="90" y="927"/>
                      </a:lnTo>
                      <a:close/>
                    </a:path>
                  </a:pathLst>
                </a:custGeom>
                <a:solidFill>
                  <a:srgbClr val="89BF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08" name="î$líḓe">
                  <a:extLst>
                    <a:ext uri="{FF2B5EF4-FFF2-40B4-BE49-F238E27FC236}">
                      <a16:creationId xmlns:a16="http://schemas.microsoft.com/office/drawing/2014/main" id="{67499468-E70F-1854-3BF9-3025D380F429}"/>
                    </a:ext>
                  </a:extLst>
                </p:cNvPr>
                <p:cNvSpPr/>
                <p:nvPr/>
              </p:nvSpPr>
              <p:spPr bwMode="auto">
                <a:xfrm>
                  <a:off x="3268663" y="4400551"/>
                  <a:ext cx="873125" cy="1471613"/>
                </a:xfrm>
                <a:prstGeom prst="rect">
                  <a:avLst/>
                </a:prstGeom>
                <a:solidFill>
                  <a:srgbClr val="92D3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609" name="ïṣḻïḑe">
                  <a:extLst>
                    <a:ext uri="{FF2B5EF4-FFF2-40B4-BE49-F238E27FC236}">
                      <a16:creationId xmlns:a16="http://schemas.microsoft.com/office/drawing/2014/main" id="{DDCE8DDD-D127-10C8-4DE1-EF5CFC32BB4E}"/>
                    </a:ext>
                  </a:extLst>
                </p:cNvPr>
                <p:cNvSpPr/>
                <p:nvPr/>
              </p:nvSpPr>
              <p:spPr bwMode="auto">
                <a:xfrm>
                  <a:off x="3441701" y="5078413"/>
                  <a:ext cx="461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prstTxWarp prst="textNoShape">
                    <a:avLst/>
                  </a:prstTxWarp>
                  <a:normAutofit fontScale="25000" lnSpcReduction="20000"/>
                </a:bodyPr>
                <a:lstStyle/>
                <a:p>
                  <a:pPr eaLnBrk="0" fontAlgn="base" hangingPunct="0">
                    <a:spcBef>
                      <a:spcPct val="0"/>
                    </a:spcBef>
                    <a:spcAft>
                      <a:spcPct val="0"/>
                    </a:spcAft>
                  </a:pPr>
                  <a:r>
                    <a:rPr lang="en-US" altLang="zh-CN" sz="5400">
                      <a:solidFill>
                        <a:srgbClr val="FCFCFC"/>
                      </a:solidFill>
                    </a:rPr>
                    <a:t>A</a:t>
                  </a:r>
                  <a:endParaRPr lang="zh-CN" altLang="zh-CN" sz="5400" dirty="0">
                    <a:solidFill>
                      <a:srgbClr val="FCFCFC"/>
                    </a:solidFill>
                  </a:endParaRPr>
                </a:p>
              </p:txBody>
            </p:sp>
            <p:sp>
              <p:nvSpPr>
                <p:cNvPr id="610" name="îSḻíḓè">
                  <a:extLst>
                    <a:ext uri="{FF2B5EF4-FFF2-40B4-BE49-F238E27FC236}">
                      <a16:creationId xmlns:a16="http://schemas.microsoft.com/office/drawing/2014/main" id="{857CBB21-77DD-78DC-5CDA-E86F565AA37E}"/>
                    </a:ext>
                  </a:extLst>
                </p:cNvPr>
                <p:cNvSpPr/>
                <p:nvPr/>
              </p:nvSpPr>
              <p:spPr bwMode="auto">
                <a:xfrm>
                  <a:off x="4252913" y="3721101"/>
                  <a:ext cx="141288" cy="2151063"/>
                </a:xfrm>
                <a:custGeom>
                  <a:avLst/>
                  <a:gdLst>
                    <a:gd name="T0" fmla="*/ 89 w 89"/>
                    <a:gd name="T1" fmla="*/ 1355 h 1355"/>
                    <a:gd name="T2" fmla="*/ 0 w 89"/>
                    <a:gd name="T3" fmla="*/ 1319 h 1355"/>
                    <a:gd name="T4" fmla="*/ 0 w 89"/>
                    <a:gd name="T5" fmla="*/ 9 h 1355"/>
                    <a:gd name="T6" fmla="*/ 89 w 89"/>
                    <a:gd name="T7" fmla="*/ 0 h 1355"/>
                    <a:gd name="T8" fmla="*/ 89 w 89"/>
                    <a:gd name="T9" fmla="*/ 1355 h 1355"/>
                  </a:gdLst>
                  <a:ahLst/>
                  <a:cxnLst>
                    <a:cxn ang="0">
                      <a:pos x="T0" y="T1"/>
                    </a:cxn>
                    <a:cxn ang="0">
                      <a:pos x="T2" y="T3"/>
                    </a:cxn>
                    <a:cxn ang="0">
                      <a:pos x="T4" y="T5"/>
                    </a:cxn>
                    <a:cxn ang="0">
                      <a:pos x="T6" y="T7"/>
                    </a:cxn>
                    <a:cxn ang="0">
                      <a:pos x="T8" y="T9"/>
                    </a:cxn>
                  </a:cxnLst>
                  <a:rect l="0" t="0" r="r" b="b"/>
                  <a:pathLst>
                    <a:path w="89" h="1355">
                      <a:moveTo>
                        <a:pt x="89" y="1355"/>
                      </a:moveTo>
                      <a:lnTo>
                        <a:pt x="0" y="1319"/>
                      </a:lnTo>
                      <a:lnTo>
                        <a:pt x="0" y="9"/>
                      </a:lnTo>
                      <a:lnTo>
                        <a:pt x="89" y="0"/>
                      </a:lnTo>
                      <a:lnTo>
                        <a:pt x="89" y="1355"/>
                      </a:lnTo>
                      <a:close/>
                    </a:path>
                  </a:pathLst>
                </a:custGeom>
                <a:solidFill>
                  <a:srgbClr val="158A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1" name="îṣľiḍe">
                  <a:extLst>
                    <a:ext uri="{FF2B5EF4-FFF2-40B4-BE49-F238E27FC236}">
                      <a16:creationId xmlns:a16="http://schemas.microsoft.com/office/drawing/2014/main" id="{25033CE0-108A-8EFC-26BD-65EBB51C2A29}"/>
                    </a:ext>
                  </a:extLst>
                </p:cNvPr>
                <p:cNvSpPr/>
                <p:nvPr/>
              </p:nvSpPr>
              <p:spPr bwMode="auto">
                <a:xfrm>
                  <a:off x="4394201" y="3721101"/>
                  <a:ext cx="874713" cy="2151063"/>
                </a:xfrm>
                <a:prstGeom prst="rect">
                  <a:avLst/>
                </a:prstGeom>
                <a:solidFill>
                  <a:srgbClr val="2DA5C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612" name="išļídê">
                  <a:extLst>
                    <a:ext uri="{FF2B5EF4-FFF2-40B4-BE49-F238E27FC236}">
                      <a16:creationId xmlns:a16="http://schemas.microsoft.com/office/drawing/2014/main" id="{51B80A03-899F-683A-57F5-078FC89246ED}"/>
                    </a:ext>
                  </a:extLst>
                </p:cNvPr>
                <p:cNvSpPr/>
                <p:nvPr/>
              </p:nvSpPr>
              <p:spPr bwMode="auto">
                <a:xfrm>
                  <a:off x="4618038" y="5078413"/>
                  <a:ext cx="461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prstTxWarp prst="textNoShape">
                    <a:avLst/>
                  </a:prstTxWarp>
                  <a:normAutofit fontScale="25000" lnSpcReduction="20000"/>
                </a:bodyPr>
                <a:lstStyle/>
                <a:p>
                  <a:pPr eaLnBrk="0" fontAlgn="base" hangingPunct="0">
                    <a:spcBef>
                      <a:spcPct val="0"/>
                    </a:spcBef>
                    <a:spcAft>
                      <a:spcPct val="0"/>
                    </a:spcAft>
                  </a:pPr>
                  <a:r>
                    <a:rPr lang="en-US" altLang="zh-CN" sz="5400">
                      <a:solidFill>
                        <a:srgbClr val="FCFCFC"/>
                      </a:solidFill>
                    </a:rPr>
                    <a:t>B</a:t>
                  </a:r>
                  <a:endParaRPr lang="zh-CN" altLang="zh-CN" sz="5400">
                    <a:solidFill>
                      <a:srgbClr val="FCFCFC"/>
                    </a:solidFill>
                  </a:endParaRPr>
                </a:p>
              </p:txBody>
            </p:sp>
            <p:sp>
              <p:nvSpPr>
                <p:cNvPr id="613" name="islïḓé">
                  <a:extLst>
                    <a:ext uri="{FF2B5EF4-FFF2-40B4-BE49-F238E27FC236}">
                      <a16:creationId xmlns:a16="http://schemas.microsoft.com/office/drawing/2014/main" id="{D6817344-C75E-BF25-F254-05E72115C930}"/>
                    </a:ext>
                  </a:extLst>
                </p:cNvPr>
                <p:cNvSpPr/>
                <p:nvPr/>
              </p:nvSpPr>
              <p:spPr bwMode="auto">
                <a:xfrm>
                  <a:off x="5378451" y="2058988"/>
                  <a:ext cx="141288" cy="3813175"/>
                </a:xfrm>
                <a:custGeom>
                  <a:avLst/>
                  <a:gdLst>
                    <a:gd name="T0" fmla="*/ 89 w 89"/>
                    <a:gd name="T1" fmla="*/ 2402 h 2402"/>
                    <a:gd name="T2" fmla="*/ 0 w 89"/>
                    <a:gd name="T3" fmla="*/ 2366 h 2402"/>
                    <a:gd name="T4" fmla="*/ 0 w 89"/>
                    <a:gd name="T5" fmla="*/ 43 h 2402"/>
                    <a:gd name="T6" fmla="*/ 89 w 89"/>
                    <a:gd name="T7" fmla="*/ 0 h 2402"/>
                    <a:gd name="T8" fmla="*/ 89 w 89"/>
                    <a:gd name="T9" fmla="*/ 2402 h 2402"/>
                  </a:gdLst>
                  <a:ahLst/>
                  <a:cxnLst>
                    <a:cxn ang="0">
                      <a:pos x="T0" y="T1"/>
                    </a:cxn>
                    <a:cxn ang="0">
                      <a:pos x="T2" y="T3"/>
                    </a:cxn>
                    <a:cxn ang="0">
                      <a:pos x="T4" y="T5"/>
                    </a:cxn>
                    <a:cxn ang="0">
                      <a:pos x="T6" y="T7"/>
                    </a:cxn>
                    <a:cxn ang="0">
                      <a:pos x="T8" y="T9"/>
                    </a:cxn>
                  </a:cxnLst>
                  <a:rect l="0" t="0" r="r" b="b"/>
                  <a:pathLst>
                    <a:path w="89" h="2402">
                      <a:moveTo>
                        <a:pt x="89" y="2402"/>
                      </a:moveTo>
                      <a:lnTo>
                        <a:pt x="0" y="2366"/>
                      </a:lnTo>
                      <a:lnTo>
                        <a:pt x="0" y="43"/>
                      </a:lnTo>
                      <a:lnTo>
                        <a:pt x="89" y="0"/>
                      </a:lnTo>
                      <a:lnTo>
                        <a:pt x="89" y="2402"/>
                      </a:lnTo>
                      <a:close/>
                    </a:path>
                  </a:pathLst>
                </a:custGeom>
                <a:solidFill>
                  <a:srgbClr val="6D2E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4" name="ïślíde">
                  <a:extLst>
                    <a:ext uri="{FF2B5EF4-FFF2-40B4-BE49-F238E27FC236}">
                      <a16:creationId xmlns:a16="http://schemas.microsoft.com/office/drawing/2014/main" id="{B6D02263-48A7-69A0-C031-22383ECE650F}"/>
                    </a:ext>
                  </a:extLst>
                </p:cNvPr>
                <p:cNvSpPr/>
                <p:nvPr/>
              </p:nvSpPr>
              <p:spPr bwMode="auto">
                <a:xfrm>
                  <a:off x="5519738" y="2058988"/>
                  <a:ext cx="874713" cy="3813175"/>
                </a:xfrm>
                <a:prstGeom prst="rect">
                  <a:avLst/>
                </a:prstGeom>
                <a:solidFill>
                  <a:srgbClr val="8841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615" name="iṣļíḋé">
                  <a:extLst>
                    <a:ext uri="{FF2B5EF4-FFF2-40B4-BE49-F238E27FC236}">
                      <a16:creationId xmlns:a16="http://schemas.microsoft.com/office/drawing/2014/main" id="{3D6E9AB9-B374-D7B9-CFC5-4B11A6F06636}"/>
                    </a:ext>
                  </a:extLst>
                </p:cNvPr>
                <p:cNvSpPr/>
                <p:nvPr/>
              </p:nvSpPr>
              <p:spPr bwMode="auto">
                <a:xfrm>
                  <a:off x="5726113" y="5078413"/>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prstTxWarp prst="textNoShape">
                    <a:avLst/>
                  </a:prstTxWarp>
                  <a:normAutofit fontScale="25000" lnSpcReduction="20000"/>
                </a:bodyPr>
                <a:lstStyle/>
                <a:p>
                  <a:pPr eaLnBrk="0" fontAlgn="base" hangingPunct="0">
                    <a:spcBef>
                      <a:spcPct val="0"/>
                    </a:spcBef>
                    <a:spcAft>
                      <a:spcPct val="0"/>
                    </a:spcAft>
                  </a:pPr>
                  <a:r>
                    <a:rPr lang="en-US" altLang="zh-CN" sz="5400">
                      <a:solidFill>
                        <a:srgbClr val="FCFCFC"/>
                      </a:solidFill>
                    </a:rPr>
                    <a:t>C</a:t>
                  </a:r>
                  <a:endParaRPr lang="zh-CN" altLang="zh-CN" sz="5400">
                    <a:solidFill>
                      <a:srgbClr val="FCFCFC"/>
                    </a:solidFill>
                  </a:endParaRPr>
                </a:p>
              </p:txBody>
            </p:sp>
            <p:sp>
              <p:nvSpPr>
                <p:cNvPr id="616" name="ïṣḻîdè">
                  <a:extLst>
                    <a:ext uri="{FF2B5EF4-FFF2-40B4-BE49-F238E27FC236}">
                      <a16:creationId xmlns:a16="http://schemas.microsoft.com/office/drawing/2014/main" id="{D43A3261-FB37-5381-C59F-4DF097DDCBB0}"/>
                    </a:ext>
                  </a:extLst>
                </p:cNvPr>
                <p:cNvSpPr/>
                <p:nvPr/>
              </p:nvSpPr>
              <p:spPr bwMode="auto">
                <a:xfrm>
                  <a:off x="6508751" y="957263"/>
                  <a:ext cx="141288" cy="4914900"/>
                </a:xfrm>
                <a:custGeom>
                  <a:avLst/>
                  <a:gdLst>
                    <a:gd name="T0" fmla="*/ 89 w 89"/>
                    <a:gd name="T1" fmla="*/ 3096 h 3096"/>
                    <a:gd name="T2" fmla="*/ 0 w 89"/>
                    <a:gd name="T3" fmla="*/ 3060 h 3096"/>
                    <a:gd name="T4" fmla="*/ 0 w 89"/>
                    <a:gd name="T5" fmla="*/ 67 h 3096"/>
                    <a:gd name="T6" fmla="*/ 89 w 89"/>
                    <a:gd name="T7" fmla="*/ 0 h 3096"/>
                    <a:gd name="T8" fmla="*/ 89 w 89"/>
                    <a:gd name="T9" fmla="*/ 3096 h 3096"/>
                  </a:gdLst>
                  <a:ahLst/>
                  <a:cxnLst>
                    <a:cxn ang="0">
                      <a:pos x="T0" y="T1"/>
                    </a:cxn>
                    <a:cxn ang="0">
                      <a:pos x="T2" y="T3"/>
                    </a:cxn>
                    <a:cxn ang="0">
                      <a:pos x="T4" y="T5"/>
                    </a:cxn>
                    <a:cxn ang="0">
                      <a:pos x="T6" y="T7"/>
                    </a:cxn>
                    <a:cxn ang="0">
                      <a:pos x="T8" y="T9"/>
                    </a:cxn>
                  </a:cxnLst>
                  <a:rect l="0" t="0" r="r" b="b"/>
                  <a:pathLst>
                    <a:path w="89" h="3096">
                      <a:moveTo>
                        <a:pt x="89" y="3096"/>
                      </a:moveTo>
                      <a:lnTo>
                        <a:pt x="0" y="3060"/>
                      </a:lnTo>
                      <a:lnTo>
                        <a:pt x="0" y="67"/>
                      </a:lnTo>
                      <a:lnTo>
                        <a:pt x="89" y="0"/>
                      </a:lnTo>
                      <a:lnTo>
                        <a:pt x="89" y="3096"/>
                      </a:lnTo>
                      <a:close/>
                    </a:path>
                  </a:pathLst>
                </a:custGeom>
                <a:solidFill>
                  <a:srgbClr val="D848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7" name="iśḻiḋê">
                  <a:extLst>
                    <a:ext uri="{FF2B5EF4-FFF2-40B4-BE49-F238E27FC236}">
                      <a16:creationId xmlns:a16="http://schemas.microsoft.com/office/drawing/2014/main" id="{07FD027C-2E8D-826C-E440-6F114AD83A6C}"/>
                    </a:ext>
                  </a:extLst>
                </p:cNvPr>
                <p:cNvSpPr/>
                <p:nvPr/>
              </p:nvSpPr>
              <p:spPr bwMode="auto">
                <a:xfrm>
                  <a:off x="6650038" y="957263"/>
                  <a:ext cx="874713" cy="4914900"/>
                </a:xfrm>
                <a:prstGeom prst="rect">
                  <a:avLst/>
                </a:prstGeom>
                <a:solidFill>
                  <a:srgbClr val="F754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618" name="íṣļiḑé">
                  <a:extLst>
                    <a:ext uri="{FF2B5EF4-FFF2-40B4-BE49-F238E27FC236}">
                      <a16:creationId xmlns:a16="http://schemas.microsoft.com/office/drawing/2014/main" id="{4016DFDA-BC9E-AF77-273C-2569B17201A5}"/>
                    </a:ext>
                  </a:extLst>
                </p:cNvPr>
                <p:cNvSpPr/>
                <p:nvPr/>
              </p:nvSpPr>
              <p:spPr bwMode="auto">
                <a:xfrm>
                  <a:off x="6650038" y="957263"/>
                  <a:ext cx="8747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619" name="ïṣlíḑè">
                  <a:extLst>
                    <a:ext uri="{FF2B5EF4-FFF2-40B4-BE49-F238E27FC236}">
                      <a16:creationId xmlns:a16="http://schemas.microsoft.com/office/drawing/2014/main" id="{3F4713E0-56E5-76BC-E2E6-8FA3AB0C2827}"/>
                    </a:ext>
                  </a:extLst>
                </p:cNvPr>
                <p:cNvSpPr/>
                <p:nvPr/>
              </p:nvSpPr>
              <p:spPr bwMode="auto">
                <a:xfrm>
                  <a:off x="6802438" y="5078413"/>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prstTxWarp prst="textNoShape">
                    <a:avLst/>
                  </a:prstTxWarp>
                  <a:normAutofit fontScale="25000" lnSpcReduction="20000"/>
                </a:bodyPr>
                <a:lstStyle/>
                <a:p>
                  <a:pPr eaLnBrk="0" fontAlgn="base" hangingPunct="0">
                    <a:spcBef>
                      <a:spcPct val="0"/>
                    </a:spcBef>
                    <a:spcAft>
                      <a:spcPct val="0"/>
                    </a:spcAft>
                  </a:pPr>
                  <a:r>
                    <a:rPr lang="en-US" altLang="zh-CN" sz="5400">
                      <a:solidFill>
                        <a:srgbClr val="FCFCFC"/>
                      </a:solidFill>
                    </a:rPr>
                    <a:t>D</a:t>
                  </a:r>
                  <a:endParaRPr lang="zh-CN" altLang="zh-CN" sz="5400">
                    <a:solidFill>
                      <a:srgbClr val="FCFCFC"/>
                    </a:solidFill>
                  </a:endParaRPr>
                </a:p>
              </p:txBody>
            </p:sp>
            <p:sp>
              <p:nvSpPr>
                <p:cNvPr id="620" name="ï$ļídê">
                  <a:extLst>
                    <a:ext uri="{FF2B5EF4-FFF2-40B4-BE49-F238E27FC236}">
                      <a16:creationId xmlns:a16="http://schemas.microsoft.com/office/drawing/2014/main" id="{3012A2C1-FD77-7B42-EF71-4249542A12F0}"/>
                    </a:ext>
                  </a:extLst>
                </p:cNvPr>
                <p:cNvSpPr/>
                <p:nvPr/>
              </p:nvSpPr>
              <p:spPr bwMode="auto">
                <a:xfrm>
                  <a:off x="3687763" y="1579563"/>
                  <a:ext cx="3519488" cy="3140075"/>
                </a:xfrm>
                <a:custGeom>
                  <a:avLst/>
                  <a:gdLst>
                    <a:gd name="T0" fmla="*/ 20 w 2217"/>
                    <a:gd name="T1" fmla="*/ 1978 h 1978"/>
                    <a:gd name="T2" fmla="*/ 0 w 2217"/>
                    <a:gd name="T3" fmla="*/ 1947 h 1978"/>
                    <a:gd name="T4" fmla="*/ 707 w 2217"/>
                    <a:gd name="T5" fmla="*/ 1488 h 1978"/>
                    <a:gd name="T6" fmla="*/ 1419 w 2217"/>
                    <a:gd name="T7" fmla="*/ 414 h 1978"/>
                    <a:gd name="T8" fmla="*/ 2202 w 2217"/>
                    <a:gd name="T9" fmla="*/ 0 h 1978"/>
                    <a:gd name="T10" fmla="*/ 2217 w 2217"/>
                    <a:gd name="T11" fmla="*/ 31 h 1978"/>
                    <a:gd name="T12" fmla="*/ 1443 w 2217"/>
                    <a:gd name="T13" fmla="*/ 441 h 1978"/>
                    <a:gd name="T14" fmla="*/ 734 w 2217"/>
                    <a:gd name="T15" fmla="*/ 1515 h 1978"/>
                    <a:gd name="T16" fmla="*/ 729 w 2217"/>
                    <a:gd name="T17" fmla="*/ 1517 h 1978"/>
                    <a:gd name="T18" fmla="*/ 20 w 2217"/>
                    <a:gd name="T19" fmla="*/ 1978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7" h="1978">
                      <a:moveTo>
                        <a:pt x="20" y="1978"/>
                      </a:moveTo>
                      <a:lnTo>
                        <a:pt x="0" y="1947"/>
                      </a:lnTo>
                      <a:lnTo>
                        <a:pt x="707" y="1488"/>
                      </a:lnTo>
                      <a:lnTo>
                        <a:pt x="1419" y="414"/>
                      </a:lnTo>
                      <a:lnTo>
                        <a:pt x="2202" y="0"/>
                      </a:lnTo>
                      <a:lnTo>
                        <a:pt x="2217" y="31"/>
                      </a:lnTo>
                      <a:lnTo>
                        <a:pt x="1443" y="441"/>
                      </a:lnTo>
                      <a:lnTo>
                        <a:pt x="734" y="1515"/>
                      </a:lnTo>
                      <a:lnTo>
                        <a:pt x="729" y="1517"/>
                      </a:lnTo>
                      <a:lnTo>
                        <a:pt x="20" y="1978"/>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1" name="íṧļïḍè">
                  <a:extLst>
                    <a:ext uri="{FF2B5EF4-FFF2-40B4-BE49-F238E27FC236}">
                      <a16:creationId xmlns:a16="http://schemas.microsoft.com/office/drawing/2014/main" id="{6EED61E7-52E1-9291-EF98-92F658018D66}"/>
                    </a:ext>
                  </a:extLst>
                </p:cNvPr>
                <p:cNvSpPr/>
                <p:nvPr/>
              </p:nvSpPr>
              <p:spPr bwMode="auto">
                <a:xfrm>
                  <a:off x="3687763" y="1579563"/>
                  <a:ext cx="3519488" cy="3140075"/>
                </a:xfrm>
                <a:custGeom>
                  <a:avLst/>
                  <a:gdLst>
                    <a:gd name="T0" fmla="*/ 20 w 2217"/>
                    <a:gd name="T1" fmla="*/ 1978 h 1978"/>
                    <a:gd name="T2" fmla="*/ 0 w 2217"/>
                    <a:gd name="T3" fmla="*/ 1947 h 1978"/>
                    <a:gd name="T4" fmla="*/ 707 w 2217"/>
                    <a:gd name="T5" fmla="*/ 1488 h 1978"/>
                    <a:gd name="T6" fmla="*/ 1419 w 2217"/>
                    <a:gd name="T7" fmla="*/ 414 h 1978"/>
                    <a:gd name="T8" fmla="*/ 2202 w 2217"/>
                    <a:gd name="T9" fmla="*/ 0 h 1978"/>
                    <a:gd name="T10" fmla="*/ 2217 w 2217"/>
                    <a:gd name="T11" fmla="*/ 31 h 1978"/>
                    <a:gd name="T12" fmla="*/ 1443 w 2217"/>
                    <a:gd name="T13" fmla="*/ 441 h 1978"/>
                    <a:gd name="T14" fmla="*/ 734 w 2217"/>
                    <a:gd name="T15" fmla="*/ 1515 h 1978"/>
                    <a:gd name="T16" fmla="*/ 729 w 2217"/>
                    <a:gd name="T17" fmla="*/ 1517 h 1978"/>
                    <a:gd name="T18" fmla="*/ 20 w 2217"/>
                    <a:gd name="T19" fmla="*/ 1978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7" h="1978">
                      <a:moveTo>
                        <a:pt x="20" y="1978"/>
                      </a:moveTo>
                      <a:lnTo>
                        <a:pt x="0" y="1947"/>
                      </a:lnTo>
                      <a:lnTo>
                        <a:pt x="707" y="1488"/>
                      </a:lnTo>
                      <a:lnTo>
                        <a:pt x="1419" y="414"/>
                      </a:lnTo>
                      <a:lnTo>
                        <a:pt x="2202" y="0"/>
                      </a:lnTo>
                      <a:lnTo>
                        <a:pt x="2217" y="31"/>
                      </a:lnTo>
                      <a:lnTo>
                        <a:pt x="1443" y="441"/>
                      </a:lnTo>
                      <a:lnTo>
                        <a:pt x="734" y="1515"/>
                      </a:lnTo>
                      <a:lnTo>
                        <a:pt x="729" y="1517"/>
                      </a:lnTo>
                      <a:lnTo>
                        <a:pt x="20" y="19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2" name="iṥ1ïďè">
                  <a:extLst>
                    <a:ext uri="{FF2B5EF4-FFF2-40B4-BE49-F238E27FC236}">
                      <a16:creationId xmlns:a16="http://schemas.microsoft.com/office/drawing/2014/main" id="{9D4E0B7F-D528-8A02-660D-5DDC977EF22B}"/>
                    </a:ext>
                  </a:extLst>
                </p:cNvPr>
                <p:cNvSpPr/>
                <p:nvPr/>
              </p:nvSpPr>
              <p:spPr bwMode="auto">
                <a:xfrm>
                  <a:off x="5829301" y="2130426"/>
                  <a:ext cx="260350" cy="255588"/>
                </a:xfrm>
                <a:prstGeom prst="ellipse">
                  <a:avLst/>
                </a:pr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3" name="îŝ1íďè">
                  <a:extLst>
                    <a:ext uri="{FF2B5EF4-FFF2-40B4-BE49-F238E27FC236}">
                      <a16:creationId xmlns:a16="http://schemas.microsoft.com/office/drawing/2014/main" id="{67764E35-969B-7346-3814-7FF27326BC87}"/>
                    </a:ext>
                  </a:extLst>
                </p:cNvPr>
                <p:cNvSpPr/>
                <p:nvPr/>
              </p:nvSpPr>
              <p:spPr bwMode="auto">
                <a:xfrm>
                  <a:off x="7023101" y="1476376"/>
                  <a:ext cx="258763" cy="255588"/>
                </a:xfrm>
                <a:prstGeom prst="ellipse">
                  <a:avLst/>
                </a:pr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4" name="ísḻiḍé">
                  <a:extLst>
                    <a:ext uri="{FF2B5EF4-FFF2-40B4-BE49-F238E27FC236}">
                      <a16:creationId xmlns:a16="http://schemas.microsoft.com/office/drawing/2014/main" id="{862FF859-FDE4-51F4-233D-C185163391F9}"/>
                    </a:ext>
                  </a:extLst>
                </p:cNvPr>
                <p:cNvSpPr/>
                <p:nvPr/>
              </p:nvSpPr>
              <p:spPr bwMode="auto">
                <a:xfrm>
                  <a:off x="4703763" y="3835401"/>
                  <a:ext cx="255588" cy="258763"/>
                </a:xfrm>
                <a:prstGeom prst="ellipse">
                  <a:avLst/>
                </a:pr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5" name="íṥ1íḑê">
                  <a:extLst>
                    <a:ext uri="{FF2B5EF4-FFF2-40B4-BE49-F238E27FC236}">
                      <a16:creationId xmlns:a16="http://schemas.microsoft.com/office/drawing/2014/main" id="{D60F1083-F5F6-B41C-A991-F80404D359F4}"/>
                    </a:ext>
                  </a:extLst>
                </p:cNvPr>
                <p:cNvSpPr/>
                <p:nvPr/>
              </p:nvSpPr>
              <p:spPr bwMode="auto">
                <a:xfrm>
                  <a:off x="3563938" y="4567238"/>
                  <a:ext cx="255588" cy="255588"/>
                </a:xfrm>
                <a:prstGeom prst="ellipse">
                  <a:avLst/>
                </a:pr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6" name="îŝliḓè">
                  <a:extLst>
                    <a:ext uri="{FF2B5EF4-FFF2-40B4-BE49-F238E27FC236}">
                      <a16:creationId xmlns:a16="http://schemas.microsoft.com/office/drawing/2014/main" id="{04B99A2B-DA27-5A77-71F8-81382D696B07}"/>
                    </a:ext>
                  </a:extLst>
                </p:cNvPr>
                <p:cNvSpPr/>
                <p:nvPr/>
              </p:nvSpPr>
              <p:spPr bwMode="auto">
                <a:xfrm>
                  <a:off x="7524751" y="1347788"/>
                  <a:ext cx="1541463" cy="4794250"/>
                </a:xfrm>
                <a:custGeom>
                  <a:avLst/>
                  <a:gdLst>
                    <a:gd name="T0" fmla="*/ 311 w 434"/>
                    <a:gd name="T1" fmla="*/ 1075 h 1349"/>
                    <a:gd name="T2" fmla="*/ 48 w 434"/>
                    <a:gd name="T3" fmla="*/ 1055 h 1349"/>
                    <a:gd name="T4" fmla="*/ 311 w 434"/>
                    <a:gd name="T5" fmla="*/ 1055 h 1349"/>
                    <a:gd name="T6" fmla="*/ 48 w 434"/>
                    <a:gd name="T7" fmla="*/ 840 h 1349"/>
                    <a:gd name="T8" fmla="*/ 48 w 434"/>
                    <a:gd name="T9" fmla="*/ 937 h 1349"/>
                    <a:gd name="T10" fmla="*/ 165 w 434"/>
                    <a:gd name="T11" fmla="*/ 722 h 1349"/>
                    <a:gd name="T12" fmla="*/ 150 w 434"/>
                    <a:gd name="T13" fmla="*/ 795 h 1349"/>
                    <a:gd name="T14" fmla="*/ 121 w 434"/>
                    <a:gd name="T15" fmla="*/ 816 h 1349"/>
                    <a:gd name="T16" fmla="*/ 190 w 434"/>
                    <a:gd name="T17" fmla="*/ 819 h 1349"/>
                    <a:gd name="T18" fmla="*/ 216 w 434"/>
                    <a:gd name="T19" fmla="*/ 819 h 1349"/>
                    <a:gd name="T20" fmla="*/ 215 w 434"/>
                    <a:gd name="T21" fmla="*/ 722 h 1349"/>
                    <a:gd name="T22" fmla="*/ 215 w 434"/>
                    <a:gd name="T23" fmla="*/ 819 h 1349"/>
                    <a:gd name="T24" fmla="*/ 54 w 434"/>
                    <a:gd name="T25" fmla="*/ 663 h 1349"/>
                    <a:gd name="T26" fmla="*/ 79 w 434"/>
                    <a:gd name="T27" fmla="*/ 701 h 1349"/>
                    <a:gd name="T28" fmla="*/ 92 w 434"/>
                    <a:gd name="T29" fmla="*/ 663 h 1349"/>
                    <a:gd name="T30" fmla="*/ 153 w 434"/>
                    <a:gd name="T31" fmla="*/ 647 h 1349"/>
                    <a:gd name="T32" fmla="*/ 48 w 434"/>
                    <a:gd name="T33" fmla="*/ 696 h 1349"/>
                    <a:gd name="T34" fmla="*/ 79 w 434"/>
                    <a:gd name="T35" fmla="*/ 701 h 1349"/>
                    <a:gd name="T36" fmla="*/ 202 w 434"/>
                    <a:gd name="T37" fmla="*/ 605 h 1349"/>
                    <a:gd name="T38" fmla="*/ 213 w 434"/>
                    <a:gd name="T39" fmla="*/ 702 h 1349"/>
                    <a:gd name="T40" fmla="*/ 52 w 434"/>
                    <a:gd name="T41" fmla="*/ 509 h 1349"/>
                    <a:gd name="T42" fmla="*/ 148 w 434"/>
                    <a:gd name="T43" fmla="*/ 525 h 1349"/>
                    <a:gd name="T44" fmla="*/ 75 w 434"/>
                    <a:gd name="T45" fmla="*/ 584 h 1349"/>
                    <a:gd name="T46" fmla="*/ 230 w 434"/>
                    <a:gd name="T47" fmla="*/ 487 h 1349"/>
                    <a:gd name="T48" fmla="*/ 205 w 434"/>
                    <a:gd name="T49" fmla="*/ 584 h 1349"/>
                    <a:gd name="T50" fmla="*/ 47 w 434"/>
                    <a:gd name="T51" fmla="*/ 370 h 1349"/>
                    <a:gd name="T52" fmla="*/ 69 w 434"/>
                    <a:gd name="T53" fmla="*/ 434 h 1349"/>
                    <a:gd name="T54" fmla="*/ 235 w 434"/>
                    <a:gd name="T55" fmla="*/ 370 h 1349"/>
                    <a:gd name="T56" fmla="*/ 232 w 434"/>
                    <a:gd name="T57" fmla="*/ 467 h 1349"/>
                    <a:gd name="T58" fmla="*/ 60 w 434"/>
                    <a:gd name="T59" fmla="*/ 349 h 1349"/>
                    <a:gd name="T60" fmla="*/ 276 w 434"/>
                    <a:gd name="T61" fmla="*/ 285 h 1349"/>
                    <a:gd name="T62" fmla="*/ 310 w 434"/>
                    <a:gd name="T63" fmla="*/ 252 h 1349"/>
                    <a:gd name="T64" fmla="*/ 222 w 434"/>
                    <a:gd name="T65" fmla="*/ 300 h 1349"/>
                    <a:gd name="T66" fmla="*/ 257 w 434"/>
                    <a:gd name="T67" fmla="*/ 302 h 1349"/>
                    <a:gd name="T68" fmla="*/ 203 w 434"/>
                    <a:gd name="T69" fmla="*/ 190 h 1349"/>
                    <a:gd name="T70" fmla="*/ 218 w 434"/>
                    <a:gd name="T71" fmla="*/ 205 h 1349"/>
                    <a:gd name="T72" fmla="*/ 47 w 434"/>
                    <a:gd name="T73" fmla="*/ 206 h 1349"/>
                    <a:gd name="T74" fmla="*/ 60 w 434"/>
                    <a:gd name="T75" fmla="*/ 160 h 1349"/>
                    <a:gd name="T76" fmla="*/ 224 w 434"/>
                    <a:gd name="T77" fmla="*/ 173 h 1349"/>
                    <a:gd name="T78" fmla="*/ 310 w 434"/>
                    <a:gd name="T79" fmla="*/ 135 h 1349"/>
                    <a:gd name="T80" fmla="*/ 244 w 434"/>
                    <a:gd name="T81" fmla="*/ 199 h 1349"/>
                    <a:gd name="T82" fmla="*/ 236 w 434"/>
                    <a:gd name="T83" fmla="*/ 149 h 1349"/>
                    <a:gd name="T84" fmla="*/ 47 w 434"/>
                    <a:gd name="T85" fmla="*/ 114 h 1349"/>
                    <a:gd name="T86" fmla="*/ 69 w 434"/>
                    <a:gd name="T87" fmla="*/ 114 h 1349"/>
                    <a:gd name="T88" fmla="*/ 108 w 434"/>
                    <a:gd name="T89" fmla="*/ 26 h 1349"/>
                    <a:gd name="T90" fmla="*/ 100 w 434"/>
                    <a:gd name="T91" fmla="*/ 34 h 1349"/>
                    <a:gd name="T92" fmla="*/ 90 w 434"/>
                    <a:gd name="T93" fmla="*/ 41 h 1349"/>
                    <a:gd name="T94" fmla="*/ 81 w 434"/>
                    <a:gd name="T95" fmla="*/ 52 h 1349"/>
                    <a:gd name="T96" fmla="*/ 27 w 434"/>
                    <a:gd name="T97" fmla="*/ 10 h 1349"/>
                    <a:gd name="T98" fmla="*/ 0 w 434"/>
                    <a:gd name="T99" fmla="*/ 279 h 1349"/>
                    <a:gd name="T100" fmla="*/ 27 w 434"/>
                    <a:gd name="T101" fmla="*/ 275 h 1349"/>
                    <a:gd name="T102" fmla="*/ 0 w 434"/>
                    <a:gd name="T103" fmla="*/ 533 h 1349"/>
                    <a:gd name="T104" fmla="*/ 27 w 434"/>
                    <a:gd name="T105" fmla="*/ 675 h 1349"/>
                    <a:gd name="T106" fmla="*/ 0 w 434"/>
                    <a:gd name="T107" fmla="*/ 680 h 1349"/>
                    <a:gd name="T108" fmla="*/ 26 w 434"/>
                    <a:gd name="T109" fmla="*/ 1257 h 1349"/>
                    <a:gd name="T110" fmla="*/ 47 w 434"/>
                    <a:gd name="T111" fmla="*/ 1257 h 1349"/>
                    <a:gd name="T112" fmla="*/ 310 w 434"/>
                    <a:gd name="T113" fmla="*/ 1257 h 1349"/>
                    <a:gd name="T114" fmla="*/ 329 w 434"/>
                    <a:gd name="T115" fmla="*/ 1257 h 1349"/>
                    <a:gd name="T116" fmla="*/ 310 w 434"/>
                    <a:gd name="T117" fmla="*/ 114 h 1349"/>
                    <a:gd name="T118" fmla="*/ 221 w 434"/>
                    <a:gd name="T119" fmla="*/ 55 h 1349"/>
                    <a:gd name="T120" fmla="*/ 208 w 434"/>
                    <a:gd name="T121" fmla="*/ 47 h 1349"/>
                    <a:gd name="T122" fmla="*/ 214 w 434"/>
                    <a:gd name="T123" fmla="*/ 31 h 1349"/>
                    <a:gd name="T124" fmla="*/ 133 w 434"/>
                    <a:gd name="T125" fmla="*/ 1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4" h="1349">
                      <a:moveTo>
                        <a:pt x="48" y="1172"/>
                      </a:moveTo>
                      <a:cubicBezTo>
                        <a:pt x="48" y="1075"/>
                        <a:pt x="48" y="1075"/>
                        <a:pt x="48" y="1075"/>
                      </a:cubicBezTo>
                      <a:cubicBezTo>
                        <a:pt x="311" y="1075"/>
                        <a:pt x="311" y="1075"/>
                        <a:pt x="311" y="1075"/>
                      </a:cubicBezTo>
                      <a:cubicBezTo>
                        <a:pt x="311" y="1172"/>
                        <a:pt x="311" y="1172"/>
                        <a:pt x="311" y="1172"/>
                      </a:cubicBezTo>
                      <a:cubicBezTo>
                        <a:pt x="48" y="1172"/>
                        <a:pt x="48" y="1172"/>
                        <a:pt x="48" y="1172"/>
                      </a:cubicBezTo>
                      <a:moveTo>
                        <a:pt x="48" y="1055"/>
                      </a:moveTo>
                      <a:cubicBezTo>
                        <a:pt x="48" y="958"/>
                        <a:pt x="48" y="958"/>
                        <a:pt x="48" y="958"/>
                      </a:cubicBezTo>
                      <a:cubicBezTo>
                        <a:pt x="311" y="958"/>
                        <a:pt x="311" y="958"/>
                        <a:pt x="311" y="958"/>
                      </a:cubicBezTo>
                      <a:cubicBezTo>
                        <a:pt x="311" y="1055"/>
                        <a:pt x="311" y="1055"/>
                        <a:pt x="311" y="1055"/>
                      </a:cubicBezTo>
                      <a:cubicBezTo>
                        <a:pt x="48" y="1055"/>
                        <a:pt x="48" y="1055"/>
                        <a:pt x="48" y="1055"/>
                      </a:cubicBezTo>
                      <a:moveTo>
                        <a:pt x="48" y="937"/>
                      </a:moveTo>
                      <a:cubicBezTo>
                        <a:pt x="48" y="840"/>
                        <a:pt x="48" y="840"/>
                        <a:pt x="48" y="840"/>
                      </a:cubicBezTo>
                      <a:cubicBezTo>
                        <a:pt x="311" y="840"/>
                        <a:pt x="311" y="840"/>
                        <a:pt x="311" y="840"/>
                      </a:cubicBezTo>
                      <a:cubicBezTo>
                        <a:pt x="311" y="937"/>
                        <a:pt x="311" y="937"/>
                        <a:pt x="311" y="937"/>
                      </a:cubicBezTo>
                      <a:cubicBezTo>
                        <a:pt x="48" y="937"/>
                        <a:pt x="48" y="937"/>
                        <a:pt x="48" y="937"/>
                      </a:cubicBezTo>
                      <a:moveTo>
                        <a:pt x="48" y="819"/>
                      </a:moveTo>
                      <a:cubicBezTo>
                        <a:pt x="48" y="722"/>
                        <a:pt x="48" y="722"/>
                        <a:pt x="48" y="722"/>
                      </a:cubicBezTo>
                      <a:cubicBezTo>
                        <a:pt x="165" y="722"/>
                        <a:pt x="165" y="722"/>
                        <a:pt x="165" y="722"/>
                      </a:cubicBezTo>
                      <a:cubicBezTo>
                        <a:pt x="171" y="757"/>
                        <a:pt x="175" y="786"/>
                        <a:pt x="175" y="786"/>
                      </a:cubicBezTo>
                      <a:cubicBezTo>
                        <a:pt x="175" y="786"/>
                        <a:pt x="176" y="787"/>
                        <a:pt x="178" y="787"/>
                      </a:cubicBezTo>
                      <a:cubicBezTo>
                        <a:pt x="174" y="793"/>
                        <a:pt x="162" y="795"/>
                        <a:pt x="150" y="795"/>
                      </a:cubicBezTo>
                      <a:cubicBezTo>
                        <a:pt x="146" y="795"/>
                        <a:pt x="142" y="795"/>
                        <a:pt x="138" y="795"/>
                      </a:cubicBezTo>
                      <a:cubicBezTo>
                        <a:pt x="137" y="794"/>
                        <a:pt x="136" y="794"/>
                        <a:pt x="135" y="794"/>
                      </a:cubicBezTo>
                      <a:cubicBezTo>
                        <a:pt x="118" y="794"/>
                        <a:pt x="117" y="812"/>
                        <a:pt x="121" y="816"/>
                      </a:cubicBezTo>
                      <a:cubicBezTo>
                        <a:pt x="129" y="816"/>
                        <a:pt x="187" y="816"/>
                        <a:pt x="187" y="816"/>
                      </a:cubicBezTo>
                      <a:cubicBezTo>
                        <a:pt x="189" y="819"/>
                        <a:pt x="189" y="819"/>
                        <a:pt x="189" y="819"/>
                      </a:cubicBezTo>
                      <a:cubicBezTo>
                        <a:pt x="189" y="819"/>
                        <a:pt x="189" y="819"/>
                        <a:pt x="190" y="819"/>
                      </a:cubicBezTo>
                      <a:cubicBezTo>
                        <a:pt x="48" y="819"/>
                        <a:pt x="48" y="819"/>
                        <a:pt x="48" y="819"/>
                      </a:cubicBezTo>
                      <a:moveTo>
                        <a:pt x="215" y="819"/>
                      </a:moveTo>
                      <a:cubicBezTo>
                        <a:pt x="216" y="819"/>
                        <a:pt x="216" y="819"/>
                        <a:pt x="216" y="819"/>
                      </a:cubicBezTo>
                      <a:cubicBezTo>
                        <a:pt x="219" y="806"/>
                        <a:pt x="216" y="793"/>
                        <a:pt x="214" y="786"/>
                      </a:cubicBezTo>
                      <a:cubicBezTo>
                        <a:pt x="215" y="786"/>
                        <a:pt x="216" y="785"/>
                        <a:pt x="217" y="785"/>
                      </a:cubicBezTo>
                      <a:cubicBezTo>
                        <a:pt x="218" y="772"/>
                        <a:pt x="217" y="747"/>
                        <a:pt x="215" y="722"/>
                      </a:cubicBezTo>
                      <a:cubicBezTo>
                        <a:pt x="311" y="722"/>
                        <a:pt x="311" y="722"/>
                        <a:pt x="311" y="722"/>
                      </a:cubicBezTo>
                      <a:cubicBezTo>
                        <a:pt x="311" y="819"/>
                        <a:pt x="311" y="819"/>
                        <a:pt x="311" y="819"/>
                      </a:cubicBezTo>
                      <a:cubicBezTo>
                        <a:pt x="215" y="819"/>
                        <a:pt x="215" y="819"/>
                        <a:pt x="215" y="819"/>
                      </a:cubicBezTo>
                      <a:moveTo>
                        <a:pt x="48" y="672"/>
                      </a:moveTo>
                      <a:cubicBezTo>
                        <a:pt x="48" y="648"/>
                        <a:pt x="48" y="648"/>
                        <a:pt x="48" y="648"/>
                      </a:cubicBezTo>
                      <a:cubicBezTo>
                        <a:pt x="52" y="657"/>
                        <a:pt x="54" y="663"/>
                        <a:pt x="54" y="663"/>
                      </a:cubicBezTo>
                      <a:cubicBezTo>
                        <a:pt x="57" y="663"/>
                        <a:pt x="57" y="663"/>
                        <a:pt x="57" y="663"/>
                      </a:cubicBezTo>
                      <a:cubicBezTo>
                        <a:pt x="57" y="667"/>
                        <a:pt x="53" y="670"/>
                        <a:pt x="48" y="672"/>
                      </a:cubicBezTo>
                      <a:moveTo>
                        <a:pt x="79" y="701"/>
                      </a:moveTo>
                      <a:cubicBezTo>
                        <a:pt x="83" y="701"/>
                        <a:pt x="88" y="700"/>
                        <a:pt x="94" y="699"/>
                      </a:cubicBezTo>
                      <a:cubicBezTo>
                        <a:pt x="97" y="683"/>
                        <a:pt x="93" y="668"/>
                        <a:pt x="91" y="663"/>
                      </a:cubicBezTo>
                      <a:cubicBezTo>
                        <a:pt x="92" y="663"/>
                        <a:pt x="92" y="663"/>
                        <a:pt x="92" y="663"/>
                      </a:cubicBezTo>
                      <a:cubicBezTo>
                        <a:pt x="92" y="663"/>
                        <a:pt x="87" y="635"/>
                        <a:pt x="80" y="605"/>
                      </a:cubicBezTo>
                      <a:cubicBezTo>
                        <a:pt x="150" y="605"/>
                        <a:pt x="150" y="605"/>
                        <a:pt x="150" y="605"/>
                      </a:cubicBezTo>
                      <a:cubicBezTo>
                        <a:pt x="151" y="621"/>
                        <a:pt x="152" y="636"/>
                        <a:pt x="153" y="647"/>
                      </a:cubicBezTo>
                      <a:cubicBezTo>
                        <a:pt x="156" y="662"/>
                        <a:pt x="159" y="682"/>
                        <a:pt x="162" y="702"/>
                      </a:cubicBezTo>
                      <a:cubicBezTo>
                        <a:pt x="48" y="702"/>
                        <a:pt x="48" y="702"/>
                        <a:pt x="48" y="702"/>
                      </a:cubicBezTo>
                      <a:cubicBezTo>
                        <a:pt x="48" y="696"/>
                        <a:pt x="48" y="696"/>
                        <a:pt x="48" y="696"/>
                      </a:cubicBezTo>
                      <a:cubicBezTo>
                        <a:pt x="57" y="696"/>
                        <a:pt x="65" y="696"/>
                        <a:pt x="65" y="696"/>
                      </a:cubicBezTo>
                      <a:cubicBezTo>
                        <a:pt x="67" y="699"/>
                        <a:pt x="67" y="699"/>
                        <a:pt x="67" y="699"/>
                      </a:cubicBezTo>
                      <a:cubicBezTo>
                        <a:pt x="67" y="699"/>
                        <a:pt x="71" y="701"/>
                        <a:pt x="79" y="701"/>
                      </a:cubicBezTo>
                      <a:moveTo>
                        <a:pt x="213" y="702"/>
                      </a:moveTo>
                      <a:cubicBezTo>
                        <a:pt x="211" y="687"/>
                        <a:pt x="209" y="673"/>
                        <a:pt x="208" y="663"/>
                      </a:cubicBezTo>
                      <a:cubicBezTo>
                        <a:pt x="207" y="657"/>
                        <a:pt x="200" y="636"/>
                        <a:pt x="202" y="605"/>
                      </a:cubicBezTo>
                      <a:cubicBezTo>
                        <a:pt x="310" y="605"/>
                        <a:pt x="310" y="605"/>
                        <a:pt x="310" y="605"/>
                      </a:cubicBezTo>
                      <a:cubicBezTo>
                        <a:pt x="311" y="702"/>
                        <a:pt x="311" y="702"/>
                        <a:pt x="311" y="702"/>
                      </a:cubicBezTo>
                      <a:cubicBezTo>
                        <a:pt x="213" y="702"/>
                        <a:pt x="213" y="702"/>
                        <a:pt x="213" y="702"/>
                      </a:cubicBezTo>
                      <a:moveTo>
                        <a:pt x="75" y="584"/>
                      </a:moveTo>
                      <a:cubicBezTo>
                        <a:pt x="74" y="583"/>
                        <a:pt x="74" y="582"/>
                        <a:pt x="74" y="580"/>
                      </a:cubicBezTo>
                      <a:cubicBezTo>
                        <a:pt x="64" y="542"/>
                        <a:pt x="55" y="525"/>
                        <a:pt x="52" y="509"/>
                      </a:cubicBezTo>
                      <a:cubicBezTo>
                        <a:pt x="51" y="508"/>
                        <a:pt x="52" y="507"/>
                        <a:pt x="55" y="507"/>
                      </a:cubicBezTo>
                      <a:cubicBezTo>
                        <a:pt x="61" y="507"/>
                        <a:pt x="77" y="511"/>
                        <a:pt x="94" y="516"/>
                      </a:cubicBezTo>
                      <a:cubicBezTo>
                        <a:pt x="112" y="520"/>
                        <a:pt x="132" y="525"/>
                        <a:pt x="148" y="525"/>
                      </a:cubicBezTo>
                      <a:cubicBezTo>
                        <a:pt x="149" y="525"/>
                        <a:pt x="149" y="525"/>
                        <a:pt x="150" y="525"/>
                      </a:cubicBezTo>
                      <a:cubicBezTo>
                        <a:pt x="149" y="543"/>
                        <a:pt x="149" y="564"/>
                        <a:pt x="149" y="584"/>
                      </a:cubicBezTo>
                      <a:cubicBezTo>
                        <a:pt x="75" y="584"/>
                        <a:pt x="75" y="584"/>
                        <a:pt x="75" y="584"/>
                      </a:cubicBezTo>
                      <a:moveTo>
                        <a:pt x="205" y="584"/>
                      </a:moveTo>
                      <a:cubicBezTo>
                        <a:pt x="206" y="576"/>
                        <a:pt x="209" y="567"/>
                        <a:pt x="212" y="557"/>
                      </a:cubicBezTo>
                      <a:cubicBezTo>
                        <a:pt x="223" y="530"/>
                        <a:pt x="228" y="507"/>
                        <a:pt x="230" y="487"/>
                      </a:cubicBezTo>
                      <a:cubicBezTo>
                        <a:pt x="310" y="487"/>
                        <a:pt x="310" y="487"/>
                        <a:pt x="310" y="487"/>
                      </a:cubicBezTo>
                      <a:cubicBezTo>
                        <a:pt x="310" y="584"/>
                        <a:pt x="310" y="584"/>
                        <a:pt x="310" y="584"/>
                      </a:cubicBezTo>
                      <a:cubicBezTo>
                        <a:pt x="205" y="584"/>
                        <a:pt x="205" y="584"/>
                        <a:pt x="205" y="584"/>
                      </a:cubicBezTo>
                      <a:moveTo>
                        <a:pt x="69" y="434"/>
                      </a:moveTo>
                      <a:cubicBezTo>
                        <a:pt x="63" y="433"/>
                        <a:pt x="55" y="433"/>
                        <a:pt x="48" y="433"/>
                      </a:cubicBezTo>
                      <a:cubicBezTo>
                        <a:pt x="47" y="370"/>
                        <a:pt x="47" y="370"/>
                        <a:pt x="47" y="370"/>
                      </a:cubicBezTo>
                      <a:cubicBezTo>
                        <a:pt x="61" y="370"/>
                        <a:pt x="61" y="370"/>
                        <a:pt x="61" y="370"/>
                      </a:cubicBezTo>
                      <a:cubicBezTo>
                        <a:pt x="61" y="378"/>
                        <a:pt x="61" y="388"/>
                        <a:pt x="59" y="398"/>
                      </a:cubicBezTo>
                      <a:cubicBezTo>
                        <a:pt x="58" y="413"/>
                        <a:pt x="62" y="425"/>
                        <a:pt x="69" y="434"/>
                      </a:cubicBezTo>
                      <a:moveTo>
                        <a:pt x="232" y="467"/>
                      </a:moveTo>
                      <a:cubicBezTo>
                        <a:pt x="232" y="458"/>
                        <a:pt x="231" y="451"/>
                        <a:pt x="231" y="445"/>
                      </a:cubicBezTo>
                      <a:cubicBezTo>
                        <a:pt x="244" y="429"/>
                        <a:pt x="242" y="404"/>
                        <a:pt x="235" y="370"/>
                      </a:cubicBezTo>
                      <a:cubicBezTo>
                        <a:pt x="310" y="370"/>
                        <a:pt x="310" y="370"/>
                        <a:pt x="310" y="370"/>
                      </a:cubicBezTo>
                      <a:cubicBezTo>
                        <a:pt x="310" y="467"/>
                        <a:pt x="310" y="467"/>
                        <a:pt x="310" y="467"/>
                      </a:cubicBezTo>
                      <a:cubicBezTo>
                        <a:pt x="232" y="467"/>
                        <a:pt x="232" y="467"/>
                        <a:pt x="232" y="467"/>
                      </a:cubicBezTo>
                      <a:moveTo>
                        <a:pt x="47" y="349"/>
                      </a:moveTo>
                      <a:cubicBezTo>
                        <a:pt x="47" y="291"/>
                        <a:pt x="47" y="291"/>
                        <a:pt x="47" y="291"/>
                      </a:cubicBezTo>
                      <a:cubicBezTo>
                        <a:pt x="51" y="308"/>
                        <a:pt x="57" y="325"/>
                        <a:pt x="60" y="349"/>
                      </a:cubicBezTo>
                      <a:cubicBezTo>
                        <a:pt x="47" y="349"/>
                        <a:pt x="47" y="349"/>
                        <a:pt x="47" y="349"/>
                      </a:cubicBezTo>
                      <a:moveTo>
                        <a:pt x="257" y="302"/>
                      </a:moveTo>
                      <a:cubicBezTo>
                        <a:pt x="269" y="302"/>
                        <a:pt x="277" y="294"/>
                        <a:pt x="276" y="285"/>
                      </a:cubicBezTo>
                      <a:cubicBezTo>
                        <a:pt x="276" y="285"/>
                        <a:pt x="276" y="285"/>
                        <a:pt x="276" y="285"/>
                      </a:cubicBezTo>
                      <a:cubicBezTo>
                        <a:pt x="277" y="280"/>
                        <a:pt x="273" y="268"/>
                        <a:pt x="267" y="252"/>
                      </a:cubicBezTo>
                      <a:cubicBezTo>
                        <a:pt x="310" y="252"/>
                        <a:pt x="310" y="252"/>
                        <a:pt x="310" y="252"/>
                      </a:cubicBezTo>
                      <a:cubicBezTo>
                        <a:pt x="310" y="349"/>
                        <a:pt x="310" y="349"/>
                        <a:pt x="310" y="349"/>
                      </a:cubicBezTo>
                      <a:cubicBezTo>
                        <a:pt x="231" y="349"/>
                        <a:pt x="231" y="349"/>
                        <a:pt x="231" y="349"/>
                      </a:cubicBezTo>
                      <a:cubicBezTo>
                        <a:pt x="228" y="334"/>
                        <a:pt x="225" y="318"/>
                        <a:pt x="222" y="300"/>
                      </a:cubicBezTo>
                      <a:cubicBezTo>
                        <a:pt x="222" y="296"/>
                        <a:pt x="221" y="293"/>
                        <a:pt x="220" y="289"/>
                      </a:cubicBezTo>
                      <a:cubicBezTo>
                        <a:pt x="227" y="293"/>
                        <a:pt x="235" y="297"/>
                        <a:pt x="243" y="300"/>
                      </a:cubicBezTo>
                      <a:cubicBezTo>
                        <a:pt x="248" y="301"/>
                        <a:pt x="253" y="302"/>
                        <a:pt x="257" y="302"/>
                      </a:cubicBezTo>
                      <a:moveTo>
                        <a:pt x="221" y="232"/>
                      </a:moveTo>
                      <a:cubicBezTo>
                        <a:pt x="199" y="217"/>
                        <a:pt x="184" y="209"/>
                        <a:pt x="180" y="206"/>
                      </a:cubicBezTo>
                      <a:cubicBezTo>
                        <a:pt x="189" y="204"/>
                        <a:pt x="197" y="199"/>
                        <a:pt x="203" y="190"/>
                      </a:cubicBezTo>
                      <a:cubicBezTo>
                        <a:pt x="204" y="188"/>
                        <a:pt x="206" y="186"/>
                        <a:pt x="207" y="184"/>
                      </a:cubicBezTo>
                      <a:cubicBezTo>
                        <a:pt x="209" y="191"/>
                        <a:pt x="215" y="198"/>
                        <a:pt x="218" y="205"/>
                      </a:cubicBezTo>
                      <a:cubicBezTo>
                        <a:pt x="218" y="205"/>
                        <a:pt x="218" y="205"/>
                        <a:pt x="218" y="205"/>
                      </a:cubicBezTo>
                      <a:cubicBezTo>
                        <a:pt x="225" y="232"/>
                        <a:pt x="225" y="232"/>
                        <a:pt x="225" y="232"/>
                      </a:cubicBezTo>
                      <a:cubicBezTo>
                        <a:pt x="221" y="232"/>
                        <a:pt x="221" y="232"/>
                        <a:pt x="221" y="232"/>
                      </a:cubicBezTo>
                      <a:moveTo>
                        <a:pt x="47" y="206"/>
                      </a:moveTo>
                      <a:cubicBezTo>
                        <a:pt x="47" y="135"/>
                        <a:pt x="47" y="135"/>
                        <a:pt x="47" y="135"/>
                      </a:cubicBezTo>
                      <a:cubicBezTo>
                        <a:pt x="64" y="135"/>
                        <a:pt x="64" y="135"/>
                        <a:pt x="64" y="135"/>
                      </a:cubicBezTo>
                      <a:cubicBezTo>
                        <a:pt x="62" y="142"/>
                        <a:pt x="60" y="150"/>
                        <a:pt x="60" y="160"/>
                      </a:cubicBezTo>
                      <a:cubicBezTo>
                        <a:pt x="59" y="175"/>
                        <a:pt x="64" y="188"/>
                        <a:pt x="74" y="198"/>
                      </a:cubicBezTo>
                      <a:cubicBezTo>
                        <a:pt x="65" y="200"/>
                        <a:pt x="56" y="203"/>
                        <a:pt x="47" y="206"/>
                      </a:cubicBezTo>
                      <a:moveTo>
                        <a:pt x="224" y="173"/>
                      </a:moveTo>
                      <a:cubicBezTo>
                        <a:pt x="220" y="173"/>
                        <a:pt x="219" y="168"/>
                        <a:pt x="218" y="164"/>
                      </a:cubicBezTo>
                      <a:cubicBezTo>
                        <a:pt x="223" y="155"/>
                        <a:pt x="227" y="145"/>
                        <a:pt x="231" y="135"/>
                      </a:cubicBezTo>
                      <a:cubicBezTo>
                        <a:pt x="310" y="135"/>
                        <a:pt x="310" y="135"/>
                        <a:pt x="310" y="135"/>
                      </a:cubicBezTo>
                      <a:cubicBezTo>
                        <a:pt x="310" y="232"/>
                        <a:pt x="310" y="232"/>
                        <a:pt x="310" y="232"/>
                      </a:cubicBezTo>
                      <a:cubicBezTo>
                        <a:pt x="259" y="232"/>
                        <a:pt x="259" y="232"/>
                        <a:pt x="259" y="232"/>
                      </a:cubicBezTo>
                      <a:cubicBezTo>
                        <a:pt x="254" y="220"/>
                        <a:pt x="248" y="209"/>
                        <a:pt x="244" y="199"/>
                      </a:cubicBezTo>
                      <a:cubicBezTo>
                        <a:pt x="244" y="199"/>
                        <a:pt x="243" y="199"/>
                        <a:pt x="242" y="198"/>
                      </a:cubicBezTo>
                      <a:cubicBezTo>
                        <a:pt x="244" y="192"/>
                        <a:pt x="248" y="172"/>
                        <a:pt x="251" y="163"/>
                      </a:cubicBezTo>
                      <a:cubicBezTo>
                        <a:pt x="254" y="152"/>
                        <a:pt x="236" y="149"/>
                        <a:pt x="236" y="149"/>
                      </a:cubicBezTo>
                      <a:cubicBezTo>
                        <a:pt x="236" y="149"/>
                        <a:pt x="236" y="170"/>
                        <a:pt x="224" y="172"/>
                      </a:cubicBezTo>
                      <a:cubicBezTo>
                        <a:pt x="224" y="173"/>
                        <a:pt x="224" y="173"/>
                        <a:pt x="224" y="173"/>
                      </a:cubicBezTo>
                      <a:moveTo>
                        <a:pt x="47" y="114"/>
                      </a:moveTo>
                      <a:cubicBezTo>
                        <a:pt x="47" y="45"/>
                        <a:pt x="47" y="45"/>
                        <a:pt x="47" y="45"/>
                      </a:cubicBezTo>
                      <a:cubicBezTo>
                        <a:pt x="51" y="55"/>
                        <a:pt x="58" y="68"/>
                        <a:pt x="75" y="78"/>
                      </a:cubicBezTo>
                      <a:cubicBezTo>
                        <a:pt x="73" y="84"/>
                        <a:pt x="68" y="98"/>
                        <a:pt x="69" y="114"/>
                      </a:cubicBezTo>
                      <a:cubicBezTo>
                        <a:pt x="47" y="114"/>
                        <a:pt x="47" y="114"/>
                        <a:pt x="47" y="114"/>
                      </a:cubicBezTo>
                      <a:moveTo>
                        <a:pt x="97" y="0"/>
                      </a:moveTo>
                      <a:cubicBezTo>
                        <a:pt x="96" y="12"/>
                        <a:pt x="101" y="23"/>
                        <a:pt x="108" y="26"/>
                      </a:cubicBezTo>
                      <a:cubicBezTo>
                        <a:pt x="107" y="26"/>
                        <a:pt x="106" y="26"/>
                        <a:pt x="106" y="26"/>
                      </a:cubicBezTo>
                      <a:cubicBezTo>
                        <a:pt x="98" y="26"/>
                        <a:pt x="92" y="16"/>
                        <a:pt x="90" y="6"/>
                      </a:cubicBezTo>
                      <a:cubicBezTo>
                        <a:pt x="89" y="17"/>
                        <a:pt x="91" y="29"/>
                        <a:pt x="100" y="34"/>
                      </a:cubicBezTo>
                      <a:cubicBezTo>
                        <a:pt x="99" y="34"/>
                        <a:pt x="98" y="34"/>
                        <a:pt x="97" y="34"/>
                      </a:cubicBezTo>
                      <a:cubicBezTo>
                        <a:pt x="88" y="34"/>
                        <a:pt x="79" y="25"/>
                        <a:pt x="76" y="18"/>
                      </a:cubicBezTo>
                      <a:cubicBezTo>
                        <a:pt x="76" y="26"/>
                        <a:pt x="82" y="38"/>
                        <a:pt x="90" y="41"/>
                      </a:cubicBezTo>
                      <a:cubicBezTo>
                        <a:pt x="89" y="41"/>
                        <a:pt x="88" y="41"/>
                        <a:pt x="87" y="41"/>
                      </a:cubicBezTo>
                      <a:cubicBezTo>
                        <a:pt x="77" y="41"/>
                        <a:pt x="68" y="30"/>
                        <a:pt x="66" y="15"/>
                      </a:cubicBezTo>
                      <a:cubicBezTo>
                        <a:pt x="65" y="24"/>
                        <a:pt x="67" y="46"/>
                        <a:pt x="81" y="52"/>
                      </a:cubicBezTo>
                      <a:cubicBezTo>
                        <a:pt x="72" y="50"/>
                        <a:pt x="55" y="44"/>
                        <a:pt x="47" y="36"/>
                      </a:cubicBezTo>
                      <a:cubicBezTo>
                        <a:pt x="47" y="10"/>
                        <a:pt x="47" y="10"/>
                        <a:pt x="47" y="10"/>
                      </a:cubicBezTo>
                      <a:cubicBezTo>
                        <a:pt x="27" y="10"/>
                        <a:pt x="27" y="10"/>
                        <a:pt x="27" y="10"/>
                      </a:cubicBezTo>
                      <a:cubicBezTo>
                        <a:pt x="27" y="213"/>
                        <a:pt x="27" y="213"/>
                        <a:pt x="27" y="213"/>
                      </a:cubicBezTo>
                      <a:cubicBezTo>
                        <a:pt x="18" y="216"/>
                        <a:pt x="10" y="219"/>
                        <a:pt x="0" y="223"/>
                      </a:cubicBezTo>
                      <a:cubicBezTo>
                        <a:pt x="0" y="279"/>
                        <a:pt x="0" y="279"/>
                        <a:pt x="0" y="279"/>
                      </a:cubicBezTo>
                      <a:cubicBezTo>
                        <a:pt x="1" y="279"/>
                        <a:pt x="2" y="278"/>
                        <a:pt x="3" y="278"/>
                      </a:cubicBezTo>
                      <a:cubicBezTo>
                        <a:pt x="12" y="276"/>
                        <a:pt x="19" y="275"/>
                        <a:pt x="26" y="275"/>
                      </a:cubicBezTo>
                      <a:cubicBezTo>
                        <a:pt x="26" y="275"/>
                        <a:pt x="27" y="275"/>
                        <a:pt x="27" y="275"/>
                      </a:cubicBezTo>
                      <a:cubicBezTo>
                        <a:pt x="27" y="434"/>
                        <a:pt x="27" y="434"/>
                        <a:pt x="27" y="434"/>
                      </a:cubicBezTo>
                      <a:cubicBezTo>
                        <a:pt x="18" y="435"/>
                        <a:pt x="8" y="436"/>
                        <a:pt x="0" y="439"/>
                      </a:cubicBezTo>
                      <a:cubicBezTo>
                        <a:pt x="0" y="533"/>
                        <a:pt x="0" y="533"/>
                        <a:pt x="0" y="533"/>
                      </a:cubicBezTo>
                      <a:cubicBezTo>
                        <a:pt x="3" y="543"/>
                        <a:pt x="7" y="553"/>
                        <a:pt x="12" y="563"/>
                      </a:cubicBezTo>
                      <a:cubicBezTo>
                        <a:pt x="17" y="576"/>
                        <a:pt x="22" y="589"/>
                        <a:pt x="27" y="600"/>
                      </a:cubicBezTo>
                      <a:cubicBezTo>
                        <a:pt x="27" y="675"/>
                        <a:pt x="27" y="675"/>
                        <a:pt x="27" y="675"/>
                      </a:cubicBezTo>
                      <a:cubicBezTo>
                        <a:pt x="23" y="675"/>
                        <a:pt x="19" y="675"/>
                        <a:pt x="16" y="675"/>
                      </a:cubicBezTo>
                      <a:cubicBezTo>
                        <a:pt x="14" y="674"/>
                        <a:pt x="13" y="674"/>
                        <a:pt x="13" y="674"/>
                      </a:cubicBezTo>
                      <a:cubicBezTo>
                        <a:pt x="6" y="674"/>
                        <a:pt x="2" y="677"/>
                        <a:pt x="0" y="680"/>
                      </a:cubicBezTo>
                      <a:cubicBezTo>
                        <a:pt x="0" y="696"/>
                        <a:pt x="0" y="696"/>
                        <a:pt x="0" y="696"/>
                      </a:cubicBezTo>
                      <a:cubicBezTo>
                        <a:pt x="5" y="696"/>
                        <a:pt x="15" y="696"/>
                        <a:pt x="27" y="696"/>
                      </a:cubicBezTo>
                      <a:cubicBezTo>
                        <a:pt x="26" y="1257"/>
                        <a:pt x="26" y="1257"/>
                        <a:pt x="26" y="1257"/>
                      </a:cubicBezTo>
                      <a:cubicBezTo>
                        <a:pt x="132" y="1349"/>
                        <a:pt x="132" y="1349"/>
                        <a:pt x="132" y="1349"/>
                      </a:cubicBezTo>
                      <a:cubicBezTo>
                        <a:pt x="152" y="1349"/>
                        <a:pt x="152" y="1349"/>
                        <a:pt x="152" y="1349"/>
                      </a:cubicBezTo>
                      <a:cubicBezTo>
                        <a:pt x="47" y="1257"/>
                        <a:pt x="47" y="1257"/>
                        <a:pt x="47" y="1257"/>
                      </a:cubicBezTo>
                      <a:cubicBezTo>
                        <a:pt x="48" y="1193"/>
                        <a:pt x="48" y="1193"/>
                        <a:pt x="48" y="1193"/>
                      </a:cubicBezTo>
                      <a:cubicBezTo>
                        <a:pt x="311" y="1193"/>
                        <a:pt x="311" y="1193"/>
                        <a:pt x="311" y="1193"/>
                      </a:cubicBezTo>
                      <a:cubicBezTo>
                        <a:pt x="310" y="1257"/>
                        <a:pt x="310" y="1257"/>
                        <a:pt x="310" y="1257"/>
                      </a:cubicBezTo>
                      <a:cubicBezTo>
                        <a:pt x="414" y="1349"/>
                        <a:pt x="414" y="1349"/>
                        <a:pt x="414" y="1349"/>
                      </a:cubicBezTo>
                      <a:cubicBezTo>
                        <a:pt x="434" y="1349"/>
                        <a:pt x="434" y="1349"/>
                        <a:pt x="434" y="1349"/>
                      </a:cubicBezTo>
                      <a:cubicBezTo>
                        <a:pt x="329" y="1257"/>
                        <a:pt x="329" y="1257"/>
                        <a:pt x="329" y="1257"/>
                      </a:cubicBezTo>
                      <a:cubicBezTo>
                        <a:pt x="330" y="10"/>
                        <a:pt x="330" y="10"/>
                        <a:pt x="330" y="10"/>
                      </a:cubicBezTo>
                      <a:cubicBezTo>
                        <a:pt x="310" y="10"/>
                        <a:pt x="310" y="10"/>
                        <a:pt x="310" y="10"/>
                      </a:cubicBezTo>
                      <a:cubicBezTo>
                        <a:pt x="310" y="114"/>
                        <a:pt x="310" y="114"/>
                        <a:pt x="310" y="114"/>
                      </a:cubicBezTo>
                      <a:cubicBezTo>
                        <a:pt x="236" y="114"/>
                        <a:pt x="236" y="114"/>
                        <a:pt x="236" y="114"/>
                      </a:cubicBezTo>
                      <a:cubicBezTo>
                        <a:pt x="241" y="91"/>
                        <a:pt x="237" y="69"/>
                        <a:pt x="217" y="57"/>
                      </a:cubicBezTo>
                      <a:cubicBezTo>
                        <a:pt x="218" y="55"/>
                        <a:pt x="219" y="55"/>
                        <a:pt x="221" y="55"/>
                      </a:cubicBezTo>
                      <a:cubicBezTo>
                        <a:pt x="227" y="55"/>
                        <a:pt x="238" y="64"/>
                        <a:pt x="238" y="64"/>
                      </a:cubicBezTo>
                      <a:cubicBezTo>
                        <a:pt x="236" y="56"/>
                        <a:pt x="226" y="45"/>
                        <a:pt x="216" y="45"/>
                      </a:cubicBezTo>
                      <a:cubicBezTo>
                        <a:pt x="213" y="45"/>
                        <a:pt x="210" y="45"/>
                        <a:pt x="208" y="47"/>
                      </a:cubicBezTo>
                      <a:cubicBezTo>
                        <a:pt x="212" y="39"/>
                        <a:pt x="219" y="37"/>
                        <a:pt x="225" y="37"/>
                      </a:cubicBezTo>
                      <a:cubicBezTo>
                        <a:pt x="230" y="37"/>
                        <a:pt x="234" y="38"/>
                        <a:pt x="235" y="38"/>
                      </a:cubicBezTo>
                      <a:cubicBezTo>
                        <a:pt x="233" y="35"/>
                        <a:pt x="224" y="31"/>
                        <a:pt x="214" y="31"/>
                      </a:cubicBezTo>
                      <a:cubicBezTo>
                        <a:pt x="206" y="31"/>
                        <a:pt x="198" y="34"/>
                        <a:pt x="193" y="42"/>
                      </a:cubicBezTo>
                      <a:cubicBezTo>
                        <a:pt x="183" y="26"/>
                        <a:pt x="168" y="15"/>
                        <a:pt x="151" y="15"/>
                      </a:cubicBezTo>
                      <a:cubicBezTo>
                        <a:pt x="145" y="15"/>
                        <a:pt x="139" y="17"/>
                        <a:pt x="133" y="19"/>
                      </a:cubicBezTo>
                      <a:cubicBezTo>
                        <a:pt x="129" y="21"/>
                        <a:pt x="126" y="21"/>
                        <a:pt x="123" y="21"/>
                      </a:cubicBezTo>
                      <a:cubicBezTo>
                        <a:pt x="107" y="21"/>
                        <a:pt x="99" y="3"/>
                        <a:pt x="97" y="0"/>
                      </a:cubicBezTo>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7" name="íṥliďe">
                  <a:extLst>
                    <a:ext uri="{FF2B5EF4-FFF2-40B4-BE49-F238E27FC236}">
                      <a16:creationId xmlns:a16="http://schemas.microsoft.com/office/drawing/2014/main" id="{3045D943-7104-D485-3D3D-0EAE54D584DC}"/>
                    </a:ext>
                  </a:extLst>
                </p:cNvPr>
                <p:cNvSpPr/>
                <p:nvPr/>
              </p:nvSpPr>
              <p:spPr bwMode="auto">
                <a:xfrm>
                  <a:off x="7146926" y="1651001"/>
                  <a:ext cx="377825" cy="2170113"/>
                </a:xfrm>
                <a:custGeom>
                  <a:avLst/>
                  <a:gdLst>
                    <a:gd name="T0" fmla="*/ 106 w 106"/>
                    <a:gd name="T1" fmla="*/ 595 h 611"/>
                    <a:gd name="T2" fmla="*/ 104 w 106"/>
                    <a:gd name="T3" fmla="*/ 611 h 611"/>
                    <a:gd name="T4" fmla="*/ 106 w 106"/>
                    <a:gd name="T5" fmla="*/ 611 h 611"/>
                    <a:gd name="T6" fmla="*/ 106 w 106"/>
                    <a:gd name="T7" fmla="*/ 595 h 611"/>
                    <a:gd name="T8" fmla="*/ 106 w 106"/>
                    <a:gd name="T9" fmla="*/ 354 h 611"/>
                    <a:gd name="T10" fmla="*/ 101 w 106"/>
                    <a:gd name="T11" fmla="*/ 356 h 611"/>
                    <a:gd name="T12" fmla="*/ 106 w 106"/>
                    <a:gd name="T13" fmla="*/ 448 h 611"/>
                    <a:gd name="T14" fmla="*/ 106 w 106"/>
                    <a:gd name="T15" fmla="*/ 354 h 611"/>
                    <a:gd name="T16" fmla="*/ 35 w 106"/>
                    <a:gd name="T17" fmla="*/ 0 h 611"/>
                    <a:gd name="T18" fmla="*/ 1 w 106"/>
                    <a:gd name="T19" fmla="*/ 23 h 611"/>
                    <a:gd name="T20" fmla="*/ 0 w 106"/>
                    <a:gd name="T21" fmla="*/ 23 h 611"/>
                    <a:gd name="T22" fmla="*/ 74 w 106"/>
                    <a:gd name="T23" fmla="*/ 196 h 611"/>
                    <a:gd name="T24" fmla="*/ 84 w 106"/>
                    <a:gd name="T25" fmla="*/ 196 h 611"/>
                    <a:gd name="T26" fmla="*/ 106 w 106"/>
                    <a:gd name="T27" fmla="*/ 194 h 611"/>
                    <a:gd name="T28" fmla="*/ 106 w 106"/>
                    <a:gd name="T29" fmla="*/ 138 h 611"/>
                    <a:gd name="T30" fmla="*/ 93 w 106"/>
                    <a:gd name="T31" fmla="*/ 143 h 611"/>
                    <a:gd name="T32" fmla="*/ 91 w 106"/>
                    <a:gd name="T33" fmla="*/ 143 h 611"/>
                    <a:gd name="T34" fmla="*/ 35 w 106"/>
                    <a:gd name="T35"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611">
                      <a:moveTo>
                        <a:pt x="106" y="595"/>
                      </a:moveTo>
                      <a:cubicBezTo>
                        <a:pt x="102" y="600"/>
                        <a:pt x="102" y="608"/>
                        <a:pt x="104" y="611"/>
                      </a:cubicBezTo>
                      <a:cubicBezTo>
                        <a:pt x="105" y="611"/>
                        <a:pt x="105" y="611"/>
                        <a:pt x="106" y="611"/>
                      </a:cubicBezTo>
                      <a:cubicBezTo>
                        <a:pt x="106" y="595"/>
                        <a:pt x="106" y="595"/>
                        <a:pt x="106" y="595"/>
                      </a:cubicBezTo>
                      <a:moveTo>
                        <a:pt x="106" y="354"/>
                      </a:moveTo>
                      <a:cubicBezTo>
                        <a:pt x="104" y="354"/>
                        <a:pt x="103" y="355"/>
                        <a:pt x="101" y="356"/>
                      </a:cubicBezTo>
                      <a:cubicBezTo>
                        <a:pt x="82" y="363"/>
                        <a:pt x="90" y="404"/>
                        <a:pt x="106" y="448"/>
                      </a:cubicBezTo>
                      <a:cubicBezTo>
                        <a:pt x="106" y="354"/>
                        <a:pt x="106" y="354"/>
                        <a:pt x="106" y="354"/>
                      </a:cubicBezTo>
                      <a:moveTo>
                        <a:pt x="35" y="0"/>
                      </a:moveTo>
                      <a:cubicBezTo>
                        <a:pt x="30" y="14"/>
                        <a:pt x="17" y="23"/>
                        <a:pt x="1" y="23"/>
                      </a:cubicBezTo>
                      <a:cubicBezTo>
                        <a:pt x="1" y="23"/>
                        <a:pt x="0" y="23"/>
                        <a:pt x="0" y="23"/>
                      </a:cubicBezTo>
                      <a:cubicBezTo>
                        <a:pt x="25" y="84"/>
                        <a:pt x="46" y="191"/>
                        <a:pt x="74" y="196"/>
                      </a:cubicBezTo>
                      <a:cubicBezTo>
                        <a:pt x="77" y="196"/>
                        <a:pt x="81" y="196"/>
                        <a:pt x="84" y="196"/>
                      </a:cubicBezTo>
                      <a:cubicBezTo>
                        <a:pt x="91" y="196"/>
                        <a:pt x="99" y="195"/>
                        <a:pt x="106" y="194"/>
                      </a:cubicBezTo>
                      <a:cubicBezTo>
                        <a:pt x="106" y="138"/>
                        <a:pt x="106" y="138"/>
                        <a:pt x="106" y="138"/>
                      </a:cubicBezTo>
                      <a:cubicBezTo>
                        <a:pt x="102" y="140"/>
                        <a:pt x="97" y="141"/>
                        <a:pt x="93" y="143"/>
                      </a:cubicBezTo>
                      <a:cubicBezTo>
                        <a:pt x="92" y="143"/>
                        <a:pt x="92" y="143"/>
                        <a:pt x="91" y="143"/>
                      </a:cubicBezTo>
                      <a:cubicBezTo>
                        <a:pt x="70" y="143"/>
                        <a:pt x="45" y="41"/>
                        <a:pt x="35" y="0"/>
                      </a:cubicBezTo>
                    </a:path>
                  </a:pathLst>
                </a:custGeom>
                <a:solidFill>
                  <a:srgbClr val="D649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8" name="îSḷïḑê">
                  <a:extLst>
                    <a:ext uri="{FF2B5EF4-FFF2-40B4-BE49-F238E27FC236}">
                      <a16:creationId xmlns:a16="http://schemas.microsoft.com/office/drawing/2014/main" id="{0C320F02-7C11-ACF4-42A3-2F1B5249C3CA}"/>
                    </a:ext>
                  </a:extLst>
                </p:cNvPr>
                <p:cNvSpPr/>
                <p:nvPr/>
              </p:nvSpPr>
              <p:spPr bwMode="auto">
                <a:xfrm>
                  <a:off x="7080251" y="1562101"/>
                  <a:ext cx="192088" cy="169863"/>
                </a:xfrm>
                <a:custGeom>
                  <a:avLst/>
                  <a:gdLst>
                    <a:gd name="T0" fmla="*/ 32 w 54"/>
                    <a:gd name="T1" fmla="*/ 0 h 48"/>
                    <a:gd name="T2" fmla="*/ 10 w 54"/>
                    <a:gd name="T3" fmla="*/ 30 h 48"/>
                    <a:gd name="T4" fmla="*/ 19 w 54"/>
                    <a:gd name="T5" fmla="*/ 48 h 48"/>
                    <a:gd name="T6" fmla="*/ 20 w 54"/>
                    <a:gd name="T7" fmla="*/ 48 h 48"/>
                    <a:gd name="T8" fmla="*/ 54 w 54"/>
                    <a:gd name="T9" fmla="*/ 25 h 48"/>
                    <a:gd name="T10" fmla="*/ 50 w 54"/>
                    <a:gd name="T11" fmla="*/ 9 h 48"/>
                    <a:gd name="T12" fmla="*/ 32 w 5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32" y="0"/>
                      </a:moveTo>
                      <a:cubicBezTo>
                        <a:pt x="17" y="0"/>
                        <a:pt x="0" y="10"/>
                        <a:pt x="10" y="30"/>
                      </a:cubicBezTo>
                      <a:cubicBezTo>
                        <a:pt x="13" y="36"/>
                        <a:pt x="16" y="42"/>
                        <a:pt x="19" y="48"/>
                      </a:cubicBezTo>
                      <a:cubicBezTo>
                        <a:pt x="19" y="48"/>
                        <a:pt x="20" y="48"/>
                        <a:pt x="20" y="48"/>
                      </a:cubicBezTo>
                      <a:cubicBezTo>
                        <a:pt x="36" y="48"/>
                        <a:pt x="49" y="39"/>
                        <a:pt x="54" y="25"/>
                      </a:cubicBezTo>
                      <a:cubicBezTo>
                        <a:pt x="52" y="16"/>
                        <a:pt x="51" y="11"/>
                        <a:pt x="50" y="9"/>
                      </a:cubicBezTo>
                      <a:cubicBezTo>
                        <a:pt x="49" y="3"/>
                        <a:pt x="41" y="0"/>
                        <a:pt x="32" y="0"/>
                      </a:cubicBezTo>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9" name="íṣľiďê">
                  <a:extLst>
                    <a:ext uri="{FF2B5EF4-FFF2-40B4-BE49-F238E27FC236}">
                      <a16:creationId xmlns:a16="http://schemas.microsoft.com/office/drawing/2014/main" id="{906E300D-ECFA-CA81-54AF-C4B586D16C67}"/>
                    </a:ext>
                  </a:extLst>
                </p:cNvPr>
                <p:cNvSpPr/>
                <p:nvPr/>
              </p:nvSpPr>
              <p:spPr bwMode="auto">
                <a:xfrm>
                  <a:off x="7623176" y="1376363"/>
                  <a:ext cx="1443038" cy="4765675"/>
                </a:xfrm>
                <a:custGeom>
                  <a:avLst/>
                  <a:gdLst>
                    <a:gd name="T0" fmla="*/ 864 w 909"/>
                    <a:gd name="T1" fmla="*/ 3002 h 3002"/>
                    <a:gd name="T2" fmla="*/ 909 w 909"/>
                    <a:gd name="T3" fmla="*/ 3002 h 3002"/>
                    <a:gd name="T4" fmla="*/ 676 w 909"/>
                    <a:gd name="T5" fmla="*/ 0 h 3002"/>
                    <a:gd name="T6" fmla="*/ 631 w 909"/>
                    <a:gd name="T7" fmla="*/ 0 h 3002"/>
                    <a:gd name="T8" fmla="*/ 649 w 909"/>
                    <a:gd name="T9" fmla="*/ 229 h 3002"/>
                    <a:gd name="T10" fmla="*/ 63 w 909"/>
                    <a:gd name="T11" fmla="*/ 229 h 3002"/>
                    <a:gd name="T12" fmla="*/ 45 w 909"/>
                    <a:gd name="T13" fmla="*/ 0 h 3002"/>
                    <a:gd name="T14" fmla="*/ 0 w 909"/>
                    <a:gd name="T15" fmla="*/ 0 h 3002"/>
                    <a:gd name="T16" fmla="*/ 233 w 909"/>
                    <a:gd name="T17" fmla="*/ 3002 h 3002"/>
                    <a:gd name="T18" fmla="*/ 278 w 909"/>
                    <a:gd name="T19" fmla="*/ 3002 h 3002"/>
                    <a:gd name="T20" fmla="*/ 249 w 909"/>
                    <a:gd name="T21" fmla="*/ 2583 h 3002"/>
                    <a:gd name="T22" fmla="*/ 835 w 909"/>
                    <a:gd name="T23" fmla="*/ 2583 h 3002"/>
                    <a:gd name="T24" fmla="*/ 864 w 909"/>
                    <a:gd name="T25" fmla="*/ 3002 h 3002"/>
                    <a:gd name="T26" fmla="*/ 694 w 909"/>
                    <a:gd name="T27" fmla="*/ 786 h 3002"/>
                    <a:gd name="T28" fmla="*/ 710 w 909"/>
                    <a:gd name="T29" fmla="*/ 998 h 3002"/>
                    <a:gd name="T30" fmla="*/ 126 w 909"/>
                    <a:gd name="T31" fmla="*/ 998 h 3002"/>
                    <a:gd name="T32" fmla="*/ 108 w 909"/>
                    <a:gd name="T33" fmla="*/ 786 h 3002"/>
                    <a:gd name="T34" fmla="*/ 694 w 909"/>
                    <a:gd name="T35" fmla="*/ 786 h 3002"/>
                    <a:gd name="T36" fmla="*/ 103 w 909"/>
                    <a:gd name="T37" fmla="*/ 741 h 3002"/>
                    <a:gd name="T38" fmla="*/ 87 w 909"/>
                    <a:gd name="T39" fmla="*/ 531 h 3002"/>
                    <a:gd name="T40" fmla="*/ 674 w 909"/>
                    <a:gd name="T41" fmla="*/ 531 h 3002"/>
                    <a:gd name="T42" fmla="*/ 689 w 909"/>
                    <a:gd name="T43" fmla="*/ 741 h 3002"/>
                    <a:gd name="T44" fmla="*/ 103 w 909"/>
                    <a:gd name="T45" fmla="*/ 741 h 3002"/>
                    <a:gd name="T46" fmla="*/ 714 w 909"/>
                    <a:gd name="T47" fmla="*/ 1043 h 3002"/>
                    <a:gd name="T48" fmla="*/ 732 w 909"/>
                    <a:gd name="T49" fmla="*/ 1256 h 3002"/>
                    <a:gd name="T50" fmla="*/ 146 w 909"/>
                    <a:gd name="T51" fmla="*/ 1256 h 3002"/>
                    <a:gd name="T52" fmla="*/ 128 w 909"/>
                    <a:gd name="T53" fmla="*/ 1043 h 3002"/>
                    <a:gd name="T54" fmla="*/ 714 w 909"/>
                    <a:gd name="T55" fmla="*/ 1043 h 3002"/>
                    <a:gd name="T56" fmla="*/ 734 w 909"/>
                    <a:gd name="T57" fmla="*/ 1301 h 3002"/>
                    <a:gd name="T58" fmla="*/ 752 w 909"/>
                    <a:gd name="T59" fmla="*/ 1511 h 3002"/>
                    <a:gd name="T60" fmla="*/ 166 w 909"/>
                    <a:gd name="T61" fmla="*/ 1511 h 3002"/>
                    <a:gd name="T62" fmla="*/ 148 w 909"/>
                    <a:gd name="T63" fmla="*/ 1301 h 3002"/>
                    <a:gd name="T64" fmla="*/ 734 w 909"/>
                    <a:gd name="T65" fmla="*/ 1301 h 3002"/>
                    <a:gd name="T66" fmla="*/ 754 w 909"/>
                    <a:gd name="T67" fmla="*/ 1556 h 3002"/>
                    <a:gd name="T68" fmla="*/ 772 w 909"/>
                    <a:gd name="T69" fmla="*/ 1768 h 3002"/>
                    <a:gd name="T70" fmla="*/ 186 w 909"/>
                    <a:gd name="T71" fmla="*/ 1768 h 3002"/>
                    <a:gd name="T72" fmla="*/ 168 w 909"/>
                    <a:gd name="T73" fmla="*/ 1556 h 3002"/>
                    <a:gd name="T74" fmla="*/ 754 w 909"/>
                    <a:gd name="T75" fmla="*/ 1556 h 3002"/>
                    <a:gd name="T76" fmla="*/ 774 w 909"/>
                    <a:gd name="T77" fmla="*/ 1813 h 3002"/>
                    <a:gd name="T78" fmla="*/ 792 w 909"/>
                    <a:gd name="T79" fmla="*/ 2026 h 3002"/>
                    <a:gd name="T80" fmla="*/ 206 w 909"/>
                    <a:gd name="T81" fmla="*/ 2026 h 3002"/>
                    <a:gd name="T82" fmla="*/ 188 w 909"/>
                    <a:gd name="T83" fmla="*/ 1813 h 3002"/>
                    <a:gd name="T84" fmla="*/ 774 w 909"/>
                    <a:gd name="T85" fmla="*/ 1813 h 3002"/>
                    <a:gd name="T86" fmla="*/ 795 w 909"/>
                    <a:gd name="T87" fmla="*/ 2071 h 3002"/>
                    <a:gd name="T88" fmla="*/ 812 w 909"/>
                    <a:gd name="T89" fmla="*/ 2281 h 3002"/>
                    <a:gd name="T90" fmla="*/ 226 w 909"/>
                    <a:gd name="T91" fmla="*/ 2281 h 3002"/>
                    <a:gd name="T92" fmla="*/ 208 w 909"/>
                    <a:gd name="T93" fmla="*/ 2071 h 3002"/>
                    <a:gd name="T94" fmla="*/ 795 w 909"/>
                    <a:gd name="T95" fmla="*/ 2071 h 3002"/>
                    <a:gd name="T96" fmla="*/ 654 w 909"/>
                    <a:gd name="T97" fmla="*/ 273 h 3002"/>
                    <a:gd name="T98" fmla="*/ 669 w 909"/>
                    <a:gd name="T99" fmla="*/ 486 h 3002"/>
                    <a:gd name="T100" fmla="*/ 83 w 909"/>
                    <a:gd name="T101" fmla="*/ 486 h 3002"/>
                    <a:gd name="T102" fmla="*/ 67 w 909"/>
                    <a:gd name="T103" fmla="*/ 273 h 3002"/>
                    <a:gd name="T104" fmla="*/ 654 w 909"/>
                    <a:gd name="T105" fmla="*/ 273 h 3002"/>
                    <a:gd name="T106" fmla="*/ 246 w 909"/>
                    <a:gd name="T107" fmla="*/ 2538 h 3002"/>
                    <a:gd name="T108" fmla="*/ 228 w 909"/>
                    <a:gd name="T109" fmla="*/ 2326 h 3002"/>
                    <a:gd name="T110" fmla="*/ 815 w 909"/>
                    <a:gd name="T111" fmla="*/ 2326 h 3002"/>
                    <a:gd name="T112" fmla="*/ 833 w 909"/>
                    <a:gd name="T113" fmla="*/ 2538 h 3002"/>
                    <a:gd name="T114" fmla="*/ 246 w 909"/>
                    <a:gd name="T115" fmla="*/ 2538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3002">
                      <a:moveTo>
                        <a:pt x="864" y="3002"/>
                      </a:moveTo>
                      <a:lnTo>
                        <a:pt x="909" y="3002"/>
                      </a:lnTo>
                      <a:lnTo>
                        <a:pt x="676" y="0"/>
                      </a:lnTo>
                      <a:lnTo>
                        <a:pt x="631" y="0"/>
                      </a:lnTo>
                      <a:lnTo>
                        <a:pt x="649" y="229"/>
                      </a:lnTo>
                      <a:lnTo>
                        <a:pt x="63" y="229"/>
                      </a:lnTo>
                      <a:lnTo>
                        <a:pt x="45" y="0"/>
                      </a:lnTo>
                      <a:lnTo>
                        <a:pt x="0" y="0"/>
                      </a:lnTo>
                      <a:lnTo>
                        <a:pt x="233" y="3002"/>
                      </a:lnTo>
                      <a:lnTo>
                        <a:pt x="278" y="3002"/>
                      </a:lnTo>
                      <a:lnTo>
                        <a:pt x="249" y="2583"/>
                      </a:lnTo>
                      <a:lnTo>
                        <a:pt x="835" y="2583"/>
                      </a:lnTo>
                      <a:lnTo>
                        <a:pt x="864" y="3002"/>
                      </a:lnTo>
                      <a:close/>
                      <a:moveTo>
                        <a:pt x="694" y="786"/>
                      </a:moveTo>
                      <a:lnTo>
                        <a:pt x="710" y="998"/>
                      </a:lnTo>
                      <a:lnTo>
                        <a:pt x="126" y="998"/>
                      </a:lnTo>
                      <a:lnTo>
                        <a:pt x="108" y="786"/>
                      </a:lnTo>
                      <a:lnTo>
                        <a:pt x="694" y="786"/>
                      </a:lnTo>
                      <a:close/>
                      <a:moveTo>
                        <a:pt x="103" y="741"/>
                      </a:moveTo>
                      <a:lnTo>
                        <a:pt x="87" y="531"/>
                      </a:lnTo>
                      <a:lnTo>
                        <a:pt x="674" y="531"/>
                      </a:lnTo>
                      <a:lnTo>
                        <a:pt x="689" y="741"/>
                      </a:lnTo>
                      <a:lnTo>
                        <a:pt x="103" y="741"/>
                      </a:lnTo>
                      <a:close/>
                      <a:moveTo>
                        <a:pt x="714" y="1043"/>
                      </a:moveTo>
                      <a:lnTo>
                        <a:pt x="732" y="1256"/>
                      </a:lnTo>
                      <a:lnTo>
                        <a:pt x="146" y="1256"/>
                      </a:lnTo>
                      <a:lnTo>
                        <a:pt x="128" y="1043"/>
                      </a:lnTo>
                      <a:lnTo>
                        <a:pt x="714" y="1043"/>
                      </a:lnTo>
                      <a:close/>
                      <a:moveTo>
                        <a:pt x="734" y="1301"/>
                      </a:moveTo>
                      <a:lnTo>
                        <a:pt x="752" y="1511"/>
                      </a:lnTo>
                      <a:lnTo>
                        <a:pt x="166" y="1511"/>
                      </a:lnTo>
                      <a:lnTo>
                        <a:pt x="148" y="1301"/>
                      </a:lnTo>
                      <a:lnTo>
                        <a:pt x="734" y="1301"/>
                      </a:lnTo>
                      <a:close/>
                      <a:moveTo>
                        <a:pt x="754" y="1556"/>
                      </a:moveTo>
                      <a:lnTo>
                        <a:pt x="772" y="1768"/>
                      </a:lnTo>
                      <a:lnTo>
                        <a:pt x="186" y="1768"/>
                      </a:lnTo>
                      <a:lnTo>
                        <a:pt x="168" y="1556"/>
                      </a:lnTo>
                      <a:lnTo>
                        <a:pt x="754" y="1556"/>
                      </a:lnTo>
                      <a:close/>
                      <a:moveTo>
                        <a:pt x="774" y="1813"/>
                      </a:moveTo>
                      <a:lnTo>
                        <a:pt x="792" y="2026"/>
                      </a:lnTo>
                      <a:lnTo>
                        <a:pt x="206" y="2026"/>
                      </a:lnTo>
                      <a:lnTo>
                        <a:pt x="188" y="1813"/>
                      </a:lnTo>
                      <a:lnTo>
                        <a:pt x="774" y="1813"/>
                      </a:lnTo>
                      <a:close/>
                      <a:moveTo>
                        <a:pt x="795" y="2071"/>
                      </a:moveTo>
                      <a:lnTo>
                        <a:pt x="812" y="2281"/>
                      </a:lnTo>
                      <a:lnTo>
                        <a:pt x="226" y="2281"/>
                      </a:lnTo>
                      <a:lnTo>
                        <a:pt x="208" y="2071"/>
                      </a:lnTo>
                      <a:lnTo>
                        <a:pt x="795" y="2071"/>
                      </a:lnTo>
                      <a:close/>
                      <a:moveTo>
                        <a:pt x="654" y="273"/>
                      </a:moveTo>
                      <a:lnTo>
                        <a:pt x="669" y="486"/>
                      </a:lnTo>
                      <a:lnTo>
                        <a:pt x="83" y="486"/>
                      </a:lnTo>
                      <a:lnTo>
                        <a:pt x="67" y="273"/>
                      </a:lnTo>
                      <a:lnTo>
                        <a:pt x="654" y="273"/>
                      </a:lnTo>
                      <a:close/>
                      <a:moveTo>
                        <a:pt x="246" y="2538"/>
                      </a:moveTo>
                      <a:lnTo>
                        <a:pt x="228" y="2326"/>
                      </a:lnTo>
                      <a:lnTo>
                        <a:pt x="815" y="2326"/>
                      </a:lnTo>
                      <a:lnTo>
                        <a:pt x="833" y="2538"/>
                      </a:lnTo>
                      <a:lnTo>
                        <a:pt x="246" y="2538"/>
                      </a:lnTo>
                      <a:close/>
                    </a:path>
                  </a:pathLst>
                </a:custGeom>
                <a:solidFill>
                  <a:srgbClr val="AF77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0" name="ïṡľïḑê">
                  <a:extLst>
                    <a:ext uri="{FF2B5EF4-FFF2-40B4-BE49-F238E27FC236}">
                      <a16:creationId xmlns:a16="http://schemas.microsoft.com/office/drawing/2014/main" id="{9A38C530-8710-903C-F3DD-A7C832BFF5FF}"/>
                    </a:ext>
                  </a:extLst>
                </p:cNvPr>
                <p:cNvSpPr/>
                <p:nvPr/>
              </p:nvSpPr>
              <p:spPr bwMode="auto">
                <a:xfrm>
                  <a:off x="8288338" y="3646488"/>
                  <a:ext cx="365125" cy="149225"/>
                </a:xfrm>
                <a:custGeom>
                  <a:avLst/>
                  <a:gdLst>
                    <a:gd name="T0" fmla="*/ 95 w 103"/>
                    <a:gd name="T1" fmla="*/ 3 h 42"/>
                    <a:gd name="T2" fmla="*/ 99 w 103"/>
                    <a:gd name="T3" fmla="*/ 40 h 42"/>
                    <a:gd name="T4" fmla="*/ 72 w 103"/>
                    <a:gd name="T5" fmla="*/ 40 h 42"/>
                    <a:gd name="T6" fmla="*/ 70 w 103"/>
                    <a:gd name="T7" fmla="*/ 36 h 42"/>
                    <a:gd name="T8" fmla="*/ 3 w 103"/>
                    <a:gd name="T9" fmla="*/ 36 h 42"/>
                    <a:gd name="T10" fmla="*/ 21 w 103"/>
                    <a:gd name="T11" fmla="*/ 16 h 42"/>
                    <a:gd name="T12" fmla="*/ 62 w 103"/>
                    <a:gd name="T13" fmla="*/ 5 h 42"/>
                    <a:gd name="T14" fmla="*/ 95 w 103"/>
                    <a:gd name="T15" fmla="*/ 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42">
                      <a:moveTo>
                        <a:pt x="95" y="3"/>
                      </a:moveTo>
                      <a:cubicBezTo>
                        <a:pt x="95" y="3"/>
                        <a:pt x="103" y="20"/>
                        <a:pt x="99" y="40"/>
                      </a:cubicBezTo>
                      <a:cubicBezTo>
                        <a:pt x="82" y="42"/>
                        <a:pt x="72" y="40"/>
                        <a:pt x="72" y="40"/>
                      </a:cubicBezTo>
                      <a:cubicBezTo>
                        <a:pt x="70" y="36"/>
                        <a:pt x="70" y="36"/>
                        <a:pt x="70" y="36"/>
                      </a:cubicBezTo>
                      <a:cubicBezTo>
                        <a:pt x="70" y="36"/>
                        <a:pt x="12" y="36"/>
                        <a:pt x="3" y="36"/>
                      </a:cubicBezTo>
                      <a:cubicBezTo>
                        <a:pt x="0" y="32"/>
                        <a:pt x="1" y="14"/>
                        <a:pt x="21" y="16"/>
                      </a:cubicBezTo>
                      <a:cubicBezTo>
                        <a:pt x="41" y="18"/>
                        <a:pt x="62" y="16"/>
                        <a:pt x="62" y="5"/>
                      </a:cubicBezTo>
                      <a:cubicBezTo>
                        <a:pt x="78" y="0"/>
                        <a:pt x="95" y="3"/>
                        <a:pt x="95" y="3"/>
                      </a:cubicBez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1" name="íŝḻiḋe">
                  <a:extLst>
                    <a:ext uri="{FF2B5EF4-FFF2-40B4-BE49-F238E27FC236}">
                      <a16:creationId xmlns:a16="http://schemas.microsoft.com/office/drawing/2014/main" id="{F59F92D9-C7B0-8CA3-4CB4-2074072FEC30}"/>
                    </a:ext>
                  </a:extLst>
                </p:cNvPr>
                <p:cNvSpPr/>
                <p:nvPr/>
              </p:nvSpPr>
              <p:spPr bwMode="auto">
                <a:xfrm>
                  <a:off x="7850188" y="3246438"/>
                  <a:ext cx="369888" cy="149225"/>
                </a:xfrm>
                <a:custGeom>
                  <a:avLst/>
                  <a:gdLst>
                    <a:gd name="T0" fmla="*/ 96 w 104"/>
                    <a:gd name="T1" fmla="*/ 3 h 42"/>
                    <a:gd name="T2" fmla="*/ 100 w 104"/>
                    <a:gd name="T3" fmla="*/ 40 h 42"/>
                    <a:gd name="T4" fmla="*/ 72 w 104"/>
                    <a:gd name="T5" fmla="*/ 40 h 42"/>
                    <a:gd name="T6" fmla="*/ 70 w 104"/>
                    <a:gd name="T7" fmla="*/ 36 h 42"/>
                    <a:gd name="T8" fmla="*/ 4 w 104"/>
                    <a:gd name="T9" fmla="*/ 36 h 42"/>
                    <a:gd name="T10" fmla="*/ 21 w 104"/>
                    <a:gd name="T11" fmla="*/ 16 h 42"/>
                    <a:gd name="T12" fmla="*/ 63 w 104"/>
                    <a:gd name="T13" fmla="*/ 5 h 42"/>
                    <a:gd name="T14" fmla="*/ 96 w 104"/>
                    <a:gd name="T15" fmla="*/ 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2">
                      <a:moveTo>
                        <a:pt x="96" y="3"/>
                      </a:moveTo>
                      <a:cubicBezTo>
                        <a:pt x="96" y="3"/>
                        <a:pt x="104" y="20"/>
                        <a:pt x="100" y="40"/>
                      </a:cubicBezTo>
                      <a:cubicBezTo>
                        <a:pt x="82" y="42"/>
                        <a:pt x="72" y="40"/>
                        <a:pt x="72" y="40"/>
                      </a:cubicBezTo>
                      <a:cubicBezTo>
                        <a:pt x="70" y="36"/>
                        <a:pt x="70" y="36"/>
                        <a:pt x="70" y="36"/>
                      </a:cubicBezTo>
                      <a:cubicBezTo>
                        <a:pt x="70" y="36"/>
                        <a:pt x="13" y="36"/>
                        <a:pt x="4" y="36"/>
                      </a:cubicBezTo>
                      <a:cubicBezTo>
                        <a:pt x="0" y="32"/>
                        <a:pt x="1" y="14"/>
                        <a:pt x="21" y="16"/>
                      </a:cubicBezTo>
                      <a:cubicBezTo>
                        <a:pt x="41" y="18"/>
                        <a:pt x="63" y="16"/>
                        <a:pt x="63" y="5"/>
                      </a:cubicBezTo>
                      <a:cubicBezTo>
                        <a:pt x="79" y="0"/>
                        <a:pt x="96" y="3"/>
                        <a:pt x="96" y="3"/>
                      </a:cubicBez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2" name="iṣḻîďè">
                  <a:extLst>
                    <a:ext uri="{FF2B5EF4-FFF2-40B4-BE49-F238E27FC236}">
                      <a16:creationId xmlns:a16="http://schemas.microsoft.com/office/drawing/2014/main" id="{89F83DC3-E0DE-C71F-7682-1F064F777CAB}"/>
                    </a:ext>
                  </a:extLst>
                </p:cNvPr>
                <p:cNvSpPr/>
                <p:nvPr/>
              </p:nvSpPr>
              <p:spPr bwMode="auto">
                <a:xfrm>
                  <a:off x="8601076" y="1543051"/>
                  <a:ext cx="173038" cy="231775"/>
                </a:xfrm>
                <a:custGeom>
                  <a:avLst/>
                  <a:gdLst>
                    <a:gd name="T0" fmla="*/ 37 w 49"/>
                    <a:gd name="T1" fmla="*/ 49 h 65"/>
                    <a:gd name="T2" fmla="*/ 46 w 49"/>
                    <a:gd name="T3" fmla="*/ 13 h 65"/>
                    <a:gd name="T4" fmla="*/ 31 w 49"/>
                    <a:gd name="T5" fmla="*/ 0 h 65"/>
                    <a:gd name="T6" fmla="*/ 19 w 49"/>
                    <a:gd name="T7" fmla="*/ 23 h 65"/>
                    <a:gd name="T8" fmla="*/ 12 w 49"/>
                    <a:gd name="T9" fmla="*/ 9 h 65"/>
                    <a:gd name="T10" fmla="*/ 0 w 49"/>
                    <a:gd name="T11" fmla="*/ 26 h 65"/>
                    <a:gd name="T12" fmla="*/ 14 w 49"/>
                    <a:gd name="T13" fmla="*/ 55 h 65"/>
                    <a:gd name="T14" fmla="*/ 37 w 49"/>
                    <a:gd name="T15" fmla="*/ 49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5">
                      <a:moveTo>
                        <a:pt x="37" y="49"/>
                      </a:moveTo>
                      <a:cubicBezTo>
                        <a:pt x="37" y="49"/>
                        <a:pt x="42" y="24"/>
                        <a:pt x="46" y="13"/>
                      </a:cubicBezTo>
                      <a:cubicBezTo>
                        <a:pt x="49" y="3"/>
                        <a:pt x="31" y="0"/>
                        <a:pt x="31" y="0"/>
                      </a:cubicBezTo>
                      <a:cubicBezTo>
                        <a:pt x="31" y="0"/>
                        <a:pt x="31" y="20"/>
                        <a:pt x="19" y="23"/>
                      </a:cubicBezTo>
                      <a:cubicBezTo>
                        <a:pt x="12" y="24"/>
                        <a:pt x="12" y="9"/>
                        <a:pt x="12" y="9"/>
                      </a:cubicBezTo>
                      <a:cubicBezTo>
                        <a:pt x="12" y="9"/>
                        <a:pt x="0" y="16"/>
                        <a:pt x="0" y="26"/>
                      </a:cubicBezTo>
                      <a:cubicBezTo>
                        <a:pt x="0" y="37"/>
                        <a:pt x="9" y="45"/>
                        <a:pt x="14" y="55"/>
                      </a:cubicBezTo>
                      <a:cubicBezTo>
                        <a:pt x="18" y="65"/>
                        <a:pt x="37" y="49"/>
                        <a:pt x="37" y="49"/>
                      </a:cubicBezTo>
                      <a:close/>
                    </a:path>
                  </a:pathLst>
                </a:custGeom>
                <a:solidFill>
                  <a:srgbClr val="EFC5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3" name="i$lïḑè">
                  <a:extLst>
                    <a:ext uri="{FF2B5EF4-FFF2-40B4-BE49-F238E27FC236}">
                      <a16:creationId xmlns:a16="http://schemas.microsoft.com/office/drawing/2014/main" id="{25835AEE-CD88-EA4A-82D2-EB3AA0864837}"/>
                    </a:ext>
                  </a:extLst>
                </p:cNvPr>
                <p:cNvSpPr/>
                <p:nvPr/>
              </p:nvSpPr>
              <p:spPr bwMode="auto">
                <a:xfrm>
                  <a:off x="8642351" y="1692276"/>
                  <a:ext cx="217488" cy="338138"/>
                </a:xfrm>
                <a:custGeom>
                  <a:avLst/>
                  <a:gdLst>
                    <a:gd name="T0" fmla="*/ 0 w 61"/>
                    <a:gd name="T1" fmla="*/ 12 h 95"/>
                    <a:gd name="T2" fmla="*/ 27 w 61"/>
                    <a:gd name="T3" fmla="*/ 6 h 95"/>
                    <a:gd name="T4" fmla="*/ 59 w 61"/>
                    <a:gd name="T5" fmla="*/ 86 h 95"/>
                    <a:gd name="T6" fmla="*/ 21 w 61"/>
                    <a:gd name="T7" fmla="*/ 81 h 95"/>
                    <a:gd name="T8" fmla="*/ 0 w 61"/>
                    <a:gd name="T9" fmla="*/ 12 h 95"/>
                  </a:gdLst>
                  <a:ahLst/>
                  <a:cxnLst>
                    <a:cxn ang="0">
                      <a:pos x="T0" y="T1"/>
                    </a:cxn>
                    <a:cxn ang="0">
                      <a:pos x="T2" y="T3"/>
                    </a:cxn>
                    <a:cxn ang="0">
                      <a:pos x="T4" y="T5"/>
                    </a:cxn>
                    <a:cxn ang="0">
                      <a:pos x="T6" y="T7"/>
                    </a:cxn>
                    <a:cxn ang="0">
                      <a:pos x="T8" y="T9"/>
                    </a:cxn>
                  </a:cxnLst>
                  <a:rect l="0" t="0" r="r" b="b"/>
                  <a:pathLst>
                    <a:path w="61" h="95">
                      <a:moveTo>
                        <a:pt x="0" y="12"/>
                      </a:moveTo>
                      <a:cubicBezTo>
                        <a:pt x="0" y="12"/>
                        <a:pt x="16" y="0"/>
                        <a:pt x="27" y="6"/>
                      </a:cubicBezTo>
                      <a:cubicBezTo>
                        <a:pt x="40" y="33"/>
                        <a:pt x="61" y="78"/>
                        <a:pt x="59" y="86"/>
                      </a:cubicBezTo>
                      <a:cubicBezTo>
                        <a:pt x="57" y="95"/>
                        <a:pt x="21" y="81"/>
                        <a:pt x="21" y="81"/>
                      </a:cubicBezTo>
                      <a:lnTo>
                        <a:pt x="0" y="12"/>
                      </a:lnTo>
                      <a:close/>
                    </a:path>
                  </a:pathLst>
                </a:custGeom>
                <a:solidFill>
                  <a:srgbClr val="FFC0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4" name="ïṥḻíde">
                  <a:extLst>
                    <a:ext uri="{FF2B5EF4-FFF2-40B4-BE49-F238E27FC236}">
                      <a16:creationId xmlns:a16="http://schemas.microsoft.com/office/drawing/2014/main" id="{1DBA0D2D-BFBA-5C8C-B8EC-912430B25AFB}"/>
                    </a:ext>
                  </a:extLst>
                </p:cNvPr>
                <p:cNvSpPr/>
                <p:nvPr/>
              </p:nvSpPr>
              <p:spPr bwMode="auto">
                <a:xfrm>
                  <a:off x="8391526" y="2446338"/>
                  <a:ext cx="354013" cy="1254125"/>
                </a:xfrm>
                <a:custGeom>
                  <a:avLst/>
                  <a:gdLst>
                    <a:gd name="T0" fmla="*/ 79 w 100"/>
                    <a:gd name="T1" fmla="*/ 0 h 353"/>
                    <a:gd name="T2" fmla="*/ 66 w 100"/>
                    <a:gd name="T3" fmla="*/ 131 h 353"/>
                    <a:gd name="T4" fmla="*/ 62 w 100"/>
                    <a:gd name="T5" fmla="*/ 230 h 353"/>
                    <a:gd name="T6" fmla="*/ 71 w 100"/>
                    <a:gd name="T7" fmla="*/ 345 h 353"/>
                    <a:gd name="T8" fmla="*/ 29 w 100"/>
                    <a:gd name="T9" fmla="*/ 347 h 353"/>
                    <a:gd name="T10" fmla="*/ 7 w 100"/>
                    <a:gd name="T11" fmla="*/ 216 h 353"/>
                    <a:gd name="T12" fmla="*/ 7 w 100"/>
                    <a:gd name="T13" fmla="*/ 46 h 353"/>
                    <a:gd name="T14" fmla="*/ 79 w 100"/>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353">
                      <a:moveTo>
                        <a:pt x="79" y="0"/>
                      </a:moveTo>
                      <a:cubicBezTo>
                        <a:pt x="79" y="0"/>
                        <a:pt x="100" y="46"/>
                        <a:pt x="66" y="131"/>
                      </a:cubicBezTo>
                      <a:cubicBezTo>
                        <a:pt x="45" y="184"/>
                        <a:pt x="61" y="222"/>
                        <a:pt x="62" y="230"/>
                      </a:cubicBezTo>
                      <a:cubicBezTo>
                        <a:pt x="66" y="260"/>
                        <a:pt x="73" y="321"/>
                        <a:pt x="71" y="345"/>
                      </a:cubicBezTo>
                      <a:cubicBezTo>
                        <a:pt x="49" y="353"/>
                        <a:pt x="29" y="347"/>
                        <a:pt x="29" y="347"/>
                      </a:cubicBezTo>
                      <a:cubicBezTo>
                        <a:pt x="29" y="347"/>
                        <a:pt x="14" y="260"/>
                        <a:pt x="7" y="216"/>
                      </a:cubicBezTo>
                      <a:cubicBezTo>
                        <a:pt x="0" y="172"/>
                        <a:pt x="3" y="73"/>
                        <a:pt x="7" y="46"/>
                      </a:cubicBezTo>
                      <a:cubicBezTo>
                        <a:pt x="11" y="19"/>
                        <a:pt x="79" y="0"/>
                        <a:pt x="79" y="0"/>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5" name="íṡḷíḋè">
                  <a:extLst>
                    <a:ext uri="{FF2B5EF4-FFF2-40B4-BE49-F238E27FC236}">
                      <a16:creationId xmlns:a16="http://schemas.microsoft.com/office/drawing/2014/main" id="{6984A63F-B1E2-81E7-E39D-8A17BC774248}"/>
                    </a:ext>
                  </a:extLst>
                </p:cNvPr>
                <p:cNvSpPr/>
                <p:nvPr/>
              </p:nvSpPr>
              <p:spPr bwMode="auto">
                <a:xfrm>
                  <a:off x="7769226" y="2474913"/>
                  <a:ext cx="749300" cy="788988"/>
                </a:xfrm>
                <a:custGeom>
                  <a:avLst/>
                  <a:gdLst>
                    <a:gd name="T0" fmla="*/ 114 w 211"/>
                    <a:gd name="T1" fmla="*/ 9 h 222"/>
                    <a:gd name="T2" fmla="*/ 24 w 211"/>
                    <a:gd name="T3" fmla="*/ 13 h 222"/>
                    <a:gd name="T4" fmla="*/ 40 w 211"/>
                    <a:gd name="T5" fmla="*/ 129 h 222"/>
                    <a:gd name="T6" fmla="*/ 83 w 211"/>
                    <a:gd name="T7" fmla="*/ 222 h 222"/>
                    <a:gd name="T8" fmla="*/ 121 w 211"/>
                    <a:gd name="T9" fmla="*/ 222 h 222"/>
                    <a:gd name="T10" fmla="*/ 102 w 211"/>
                    <a:gd name="T11" fmla="*/ 145 h 222"/>
                    <a:gd name="T12" fmla="*/ 80 w 211"/>
                    <a:gd name="T13" fmla="*/ 77 h 222"/>
                    <a:gd name="T14" fmla="*/ 194 w 211"/>
                    <a:gd name="T15" fmla="*/ 90 h 222"/>
                    <a:gd name="T16" fmla="*/ 206 w 211"/>
                    <a:gd name="T17" fmla="*/ 35 h 222"/>
                    <a:gd name="T18" fmla="*/ 114 w 211"/>
                    <a:gd name="T19" fmla="*/ 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2">
                      <a:moveTo>
                        <a:pt x="114" y="9"/>
                      </a:moveTo>
                      <a:cubicBezTo>
                        <a:pt x="114" y="9"/>
                        <a:pt x="61" y="0"/>
                        <a:pt x="24" y="13"/>
                      </a:cubicBezTo>
                      <a:cubicBezTo>
                        <a:pt x="0" y="21"/>
                        <a:pt x="18" y="79"/>
                        <a:pt x="40" y="129"/>
                      </a:cubicBezTo>
                      <a:cubicBezTo>
                        <a:pt x="63" y="181"/>
                        <a:pt x="83" y="222"/>
                        <a:pt x="83" y="222"/>
                      </a:cubicBezTo>
                      <a:cubicBezTo>
                        <a:pt x="121" y="222"/>
                        <a:pt x="121" y="222"/>
                        <a:pt x="121" y="222"/>
                      </a:cubicBezTo>
                      <a:cubicBezTo>
                        <a:pt x="121" y="222"/>
                        <a:pt x="112" y="181"/>
                        <a:pt x="102" y="145"/>
                      </a:cubicBezTo>
                      <a:cubicBezTo>
                        <a:pt x="92" y="109"/>
                        <a:pt x="84" y="93"/>
                        <a:pt x="80" y="77"/>
                      </a:cubicBezTo>
                      <a:cubicBezTo>
                        <a:pt x="78" y="68"/>
                        <a:pt x="163" y="101"/>
                        <a:pt x="194" y="90"/>
                      </a:cubicBezTo>
                      <a:cubicBezTo>
                        <a:pt x="211" y="83"/>
                        <a:pt x="199" y="71"/>
                        <a:pt x="206" y="35"/>
                      </a:cubicBezTo>
                      <a:cubicBezTo>
                        <a:pt x="174" y="15"/>
                        <a:pt x="114" y="9"/>
                        <a:pt x="114" y="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6" name="ïṡ1íďè">
                  <a:extLst>
                    <a:ext uri="{FF2B5EF4-FFF2-40B4-BE49-F238E27FC236}">
                      <a16:creationId xmlns:a16="http://schemas.microsoft.com/office/drawing/2014/main" id="{7C1FF806-CA88-414D-1368-244E40AEC920}"/>
                    </a:ext>
                  </a:extLst>
                </p:cNvPr>
                <p:cNvSpPr/>
                <p:nvPr/>
              </p:nvSpPr>
              <p:spPr bwMode="auto">
                <a:xfrm>
                  <a:off x="8081963" y="1252538"/>
                  <a:ext cx="298450" cy="519113"/>
                </a:xfrm>
                <a:custGeom>
                  <a:avLst/>
                  <a:gdLst>
                    <a:gd name="T0" fmla="*/ 17 w 84"/>
                    <a:gd name="T1" fmla="*/ 12 h 146"/>
                    <a:gd name="T2" fmla="*/ 9 w 84"/>
                    <a:gd name="T3" fmla="*/ 50 h 146"/>
                    <a:gd name="T4" fmla="*/ 0 w 84"/>
                    <a:gd name="T5" fmla="*/ 93 h 146"/>
                    <a:gd name="T6" fmla="*/ 30 w 84"/>
                    <a:gd name="T7" fmla="*/ 138 h 146"/>
                    <a:gd name="T8" fmla="*/ 75 w 84"/>
                    <a:gd name="T9" fmla="*/ 119 h 146"/>
                    <a:gd name="T10" fmla="*/ 17 w 84"/>
                    <a:gd name="T11" fmla="*/ 12 h 146"/>
                  </a:gdLst>
                  <a:ahLst/>
                  <a:cxnLst>
                    <a:cxn ang="0">
                      <a:pos x="T0" y="T1"/>
                    </a:cxn>
                    <a:cxn ang="0">
                      <a:pos x="T2" y="T3"/>
                    </a:cxn>
                    <a:cxn ang="0">
                      <a:pos x="T4" y="T5"/>
                    </a:cxn>
                    <a:cxn ang="0">
                      <a:pos x="T6" y="T7"/>
                    </a:cxn>
                    <a:cxn ang="0">
                      <a:pos x="T8" y="T9"/>
                    </a:cxn>
                    <a:cxn ang="0">
                      <a:pos x="T10" y="T11"/>
                    </a:cxn>
                  </a:cxnLst>
                  <a:rect l="0" t="0" r="r" b="b"/>
                  <a:pathLst>
                    <a:path w="84" h="146">
                      <a:moveTo>
                        <a:pt x="17" y="12"/>
                      </a:moveTo>
                      <a:cubicBezTo>
                        <a:pt x="17" y="12"/>
                        <a:pt x="9" y="29"/>
                        <a:pt x="9" y="50"/>
                      </a:cubicBezTo>
                      <a:cubicBezTo>
                        <a:pt x="10" y="61"/>
                        <a:pt x="1" y="73"/>
                        <a:pt x="0" y="93"/>
                      </a:cubicBezTo>
                      <a:cubicBezTo>
                        <a:pt x="0" y="112"/>
                        <a:pt x="10" y="129"/>
                        <a:pt x="30" y="138"/>
                      </a:cubicBezTo>
                      <a:cubicBezTo>
                        <a:pt x="51" y="146"/>
                        <a:pt x="66" y="131"/>
                        <a:pt x="75" y="119"/>
                      </a:cubicBezTo>
                      <a:cubicBezTo>
                        <a:pt x="84" y="106"/>
                        <a:pt x="78" y="0"/>
                        <a:pt x="17" y="12"/>
                      </a:cubicBezTo>
                      <a:close/>
                    </a:path>
                  </a:pathLst>
                </a:custGeom>
                <a:solidFill>
                  <a:srgbClr val="EFC5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7" name="íśḷîḑê">
                  <a:extLst>
                    <a:ext uri="{FF2B5EF4-FFF2-40B4-BE49-F238E27FC236}">
                      <a16:creationId xmlns:a16="http://schemas.microsoft.com/office/drawing/2014/main" id="{25845A63-3951-24A2-C1B2-673BBC0FEE5D}"/>
                    </a:ext>
                  </a:extLst>
                </p:cNvPr>
                <p:cNvSpPr/>
                <p:nvPr/>
              </p:nvSpPr>
              <p:spPr bwMode="auto">
                <a:xfrm>
                  <a:off x="7054851" y="1482726"/>
                  <a:ext cx="249238" cy="260350"/>
                </a:xfrm>
                <a:custGeom>
                  <a:avLst/>
                  <a:gdLst>
                    <a:gd name="T0" fmla="*/ 69 w 70"/>
                    <a:gd name="T1" fmla="*/ 49 h 73"/>
                    <a:gd name="T2" fmla="*/ 56 w 70"/>
                    <a:gd name="T3" fmla="*/ 26 h 73"/>
                    <a:gd name="T4" fmla="*/ 12 w 70"/>
                    <a:gd name="T5" fmla="*/ 31 h 73"/>
                    <a:gd name="T6" fmla="*/ 60 w 70"/>
                    <a:gd name="T7" fmla="*/ 73 h 73"/>
                    <a:gd name="T8" fmla="*/ 69 w 70"/>
                    <a:gd name="T9" fmla="*/ 49 h 73"/>
                  </a:gdLst>
                  <a:ahLst/>
                  <a:cxnLst>
                    <a:cxn ang="0">
                      <a:pos x="T0" y="T1"/>
                    </a:cxn>
                    <a:cxn ang="0">
                      <a:pos x="T2" y="T3"/>
                    </a:cxn>
                    <a:cxn ang="0">
                      <a:pos x="T4" y="T5"/>
                    </a:cxn>
                    <a:cxn ang="0">
                      <a:pos x="T6" y="T7"/>
                    </a:cxn>
                    <a:cxn ang="0">
                      <a:pos x="T8" y="T9"/>
                    </a:cxn>
                  </a:cxnLst>
                  <a:rect l="0" t="0" r="r" b="b"/>
                  <a:pathLst>
                    <a:path w="70" h="73">
                      <a:moveTo>
                        <a:pt x="69" y="49"/>
                      </a:moveTo>
                      <a:cubicBezTo>
                        <a:pt x="69" y="49"/>
                        <a:pt x="61" y="41"/>
                        <a:pt x="56" y="26"/>
                      </a:cubicBezTo>
                      <a:cubicBezTo>
                        <a:pt x="51" y="11"/>
                        <a:pt x="28" y="0"/>
                        <a:pt x="12" y="31"/>
                      </a:cubicBezTo>
                      <a:cubicBezTo>
                        <a:pt x="0" y="55"/>
                        <a:pt x="38" y="60"/>
                        <a:pt x="60" y="73"/>
                      </a:cubicBezTo>
                      <a:cubicBezTo>
                        <a:pt x="70" y="63"/>
                        <a:pt x="69" y="49"/>
                        <a:pt x="69" y="49"/>
                      </a:cubicBezTo>
                      <a:close/>
                    </a:path>
                  </a:pathLst>
                </a:custGeom>
                <a:solidFill>
                  <a:srgbClr val="EFC5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8" name="ïṣļidé">
                  <a:extLst>
                    <a:ext uri="{FF2B5EF4-FFF2-40B4-BE49-F238E27FC236}">
                      <a16:creationId xmlns:a16="http://schemas.microsoft.com/office/drawing/2014/main" id="{4A06F4CD-DCEA-27B4-70C7-E5526D66C606}"/>
                    </a:ext>
                  </a:extLst>
                </p:cNvPr>
                <p:cNvSpPr/>
                <p:nvPr/>
              </p:nvSpPr>
              <p:spPr bwMode="auto">
                <a:xfrm>
                  <a:off x="7981951" y="1668463"/>
                  <a:ext cx="823913" cy="952500"/>
                </a:xfrm>
                <a:custGeom>
                  <a:avLst/>
                  <a:gdLst>
                    <a:gd name="T0" fmla="*/ 19 w 232"/>
                    <a:gd name="T1" fmla="*/ 54 h 268"/>
                    <a:gd name="T2" fmla="*/ 92 w 232"/>
                    <a:gd name="T3" fmla="*/ 3 h 268"/>
                    <a:gd name="T4" fmla="*/ 191 w 232"/>
                    <a:gd name="T5" fmla="*/ 107 h 268"/>
                    <a:gd name="T6" fmla="*/ 171 w 232"/>
                    <a:gd name="T7" fmla="*/ 257 h 268"/>
                    <a:gd name="T8" fmla="*/ 28 w 232"/>
                    <a:gd name="T9" fmla="*/ 200 h 268"/>
                    <a:gd name="T10" fmla="*/ 19 w 232"/>
                    <a:gd name="T11" fmla="*/ 54 h 268"/>
                  </a:gdLst>
                  <a:ahLst/>
                  <a:cxnLst>
                    <a:cxn ang="0">
                      <a:pos x="T0" y="T1"/>
                    </a:cxn>
                    <a:cxn ang="0">
                      <a:pos x="T2" y="T3"/>
                    </a:cxn>
                    <a:cxn ang="0">
                      <a:pos x="T4" y="T5"/>
                    </a:cxn>
                    <a:cxn ang="0">
                      <a:pos x="T6" y="T7"/>
                    </a:cxn>
                    <a:cxn ang="0">
                      <a:pos x="T8" y="T9"/>
                    </a:cxn>
                    <a:cxn ang="0">
                      <a:pos x="T10" y="T11"/>
                    </a:cxn>
                  </a:cxnLst>
                  <a:rect l="0" t="0" r="r" b="b"/>
                  <a:pathLst>
                    <a:path w="232" h="268">
                      <a:moveTo>
                        <a:pt x="19" y="54"/>
                      </a:moveTo>
                      <a:cubicBezTo>
                        <a:pt x="26" y="38"/>
                        <a:pt x="45" y="0"/>
                        <a:pt x="92" y="3"/>
                      </a:cubicBezTo>
                      <a:cubicBezTo>
                        <a:pt x="139" y="5"/>
                        <a:pt x="176" y="22"/>
                        <a:pt x="191" y="107"/>
                      </a:cubicBezTo>
                      <a:cubicBezTo>
                        <a:pt x="205" y="193"/>
                        <a:pt x="232" y="246"/>
                        <a:pt x="171" y="257"/>
                      </a:cubicBezTo>
                      <a:cubicBezTo>
                        <a:pt x="111" y="268"/>
                        <a:pt x="21" y="259"/>
                        <a:pt x="28" y="200"/>
                      </a:cubicBezTo>
                      <a:cubicBezTo>
                        <a:pt x="37" y="121"/>
                        <a:pt x="0" y="96"/>
                        <a:pt x="19" y="54"/>
                      </a:cubicBezTo>
                      <a:close/>
                    </a:path>
                  </a:pathLst>
                </a:custGeom>
                <a:solidFill>
                  <a:srgbClr val="FFE4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9" name="îşḻiḋe">
                  <a:extLst>
                    <a:ext uri="{FF2B5EF4-FFF2-40B4-BE49-F238E27FC236}">
                      <a16:creationId xmlns:a16="http://schemas.microsoft.com/office/drawing/2014/main" id="{6110E511-139F-54ED-0063-82B572196500}"/>
                    </a:ext>
                  </a:extLst>
                </p:cNvPr>
                <p:cNvSpPr/>
                <p:nvPr/>
              </p:nvSpPr>
              <p:spPr bwMode="auto">
                <a:xfrm>
                  <a:off x="7240588" y="1639888"/>
                  <a:ext cx="982663" cy="365125"/>
                </a:xfrm>
                <a:custGeom>
                  <a:avLst/>
                  <a:gdLst>
                    <a:gd name="T0" fmla="*/ 277 w 277"/>
                    <a:gd name="T1" fmla="*/ 13 h 103"/>
                    <a:gd name="T2" fmla="*/ 142 w 277"/>
                    <a:gd name="T3" fmla="*/ 51 h 103"/>
                    <a:gd name="T4" fmla="*/ 14 w 277"/>
                    <a:gd name="T5" fmla="*/ 0 h 103"/>
                    <a:gd name="T6" fmla="*/ 0 w 277"/>
                    <a:gd name="T7" fmla="*/ 26 h 103"/>
                    <a:gd name="T8" fmla="*/ 146 w 277"/>
                    <a:gd name="T9" fmla="*/ 97 h 103"/>
                    <a:gd name="T10" fmla="*/ 224 w 277"/>
                    <a:gd name="T11" fmla="*/ 103 h 103"/>
                    <a:gd name="T12" fmla="*/ 277 w 277"/>
                    <a:gd name="T13" fmla="*/ 13 h 103"/>
                  </a:gdLst>
                  <a:ahLst/>
                  <a:cxnLst>
                    <a:cxn ang="0">
                      <a:pos x="T0" y="T1"/>
                    </a:cxn>
                    <a:cxn ang="0">
                      <a:pos x="T2" y="T3"/>
                    </a:cxn>
                    <a:cxn ang="0">
                      <a:pos x="T4" y="T5"/>
                    </a:cxn>
                    <a:cxn ang="0">
                      <a:pos x="T6" y="T7"/>
                    </a:cxn>
                    <a:cxn ang="0">
                      <a:pos x="T8" y="T9"/>
                    </a:cxn>
                    <a:cxn ang="0">
                      <a:pos x="T10" y="T11"/>
                    </a:cxn>
                    <a:cxn ang="0">
                      <a:pos x="T12" y="T13"/>
                    </a:cxn>
                  </a:cxnLst>
                  <a:rect l="0" t="0" r="r" b="b"/>
                  <a:pathLst>
                    <a:path w="277" h="103">
                      <a:moveTo>
                        <a:pt x="277" y="13"/>
                      </a:moveTo>
                      <a:cubicBezTo>
                        <a:pt x="277" y="13"/>
                        <a:pt x="195" y="32"/>
                        <a:pt x="142" y="51"/>
                      </a:cubicBezTo>
                      <a:cubicBezTo>
                        <a:pt x="116" y="59"/>
                        <a:pt x="14" y="0"/>
                        <a:pt x="14" y="0"/>
                      </a:cubicBezTo>
                      <a:cubicBezTo>
                        <a:pt x="14" y="0"/>
                        <a:pt x="1" y="14"/>
                        <a:pt x="0" y="26"/>
                      </a:cubicBezTo>
                      <a:cubicBezTo>
                        <a:pt x="27" y="47"/>
                        <a:pt x="94" y="94"/>
                        <a:pt x="146" y="97"/>
                      </a:cubicBezTo>
                      <a:cubicBezTo>
                        <a:pt x="179" y="100"/>
                        <a:pt x="211" y="79"/>
                        <a:pt x="224" y="103"/>
                      </a:cubicBezTo>
                      <a:cubicBezTo>
                        <a:pt x="262" y="84"/>
                        <a:pt x="277" y="13"/>
                        <a:pt x="277" y="13"/>
                      </a:cubicBezTo>
                      <a:close/>
                    </a:path>
                  </a:pathLst>
                </a:custGeom>
                <a:solidFill>
                  <a:srgbClr val="FFE4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0" name="ïSļïḓê">
                  <a:extLst>
                    <a:ext uri="{FF2B5EF4-FFF2-40B4-BE49-F238E27FC236}">
                      <a16:creationId xmlns:a16="http://schemas.microsoft.com/office/drawing/2014/main" id="{E0E63843-82CC-A8E7-C56F-C3B4EAEF84CA}"/>
                    </a:ext>
                  </a:extLst>
                </p:cNvPr>
                <p:cNvSpPr/>
                <p:nvPr/>
              </p:nvSpPr>
              <p:spPr bwMode="auto">
                <a:xfrm>
                  <a:off x="8024813" y="1046163"/>
                  <a:ext cx="771525" cy="757238"/>
                </a:xfrm>
                <a:custGeom>
                  <a:avLst/>
                  <a:gdLst>
                    <a:gd name="T0" fmla="*/ 65 w 217"/>
                    <a:gd name="T1" fmla="*/ 115 h 213"/>
                    <a:gd name="T2" fmla="*/ 60 w 217"/>
                    <a:gd name="T3" fmla="*/ 152 h 213"/>
                    <a:gd name="T4" fmla="*/ 84 w 217"/>
                    <a:gd name="T5" fmla="*/ 138 h 213"/>
                    <a:gd name="T6" fmla="*/ 76 w 217"/>
                    <a:gd name="T7" fmla="*/ 173 h 213"/>
                    <a:gd name="T8" fmla="*/ 160 w 217"/>
                    <a:gd name="T9" fmla="*/ 179 h 213"/>
                    <a:gd name="T10" fmla="*/ 174 w 217"/>
                    <a:gd name="T11" fmla="*/ 53 h 213"/>
                    <a:gd name="T12" fmla="*/ 195 w 217"/>
                    <a:gd name="T13" fmla="*/ 60 h 213"/>
                    <a:gd name="T14" fmla="*/ 165 w 217"/>
                    <a:gd name="T15" fmla="*/ 45 h 213"/>
                    <a:gd name="T16" fmla="*/ 192 w 217"/>
                    <a:gd name="T17" fmla="*/ 36 h 213"/>
                    <a:gd name="T18" fmla="*/ 149 w 217"/>
                    <a:gd name="T19" fmla="*/ 40 h 213"/>
                    <a:gd name="T20" fmla="*/ 90 w 217"/>
                    <a:gd name="T21" fmla="*/ 18 h 213"/>
                    <a:gd name="T22" fmla="*/ 54 w 217"/>
                    <a:gd name="T23" fmla="*/ 0 h 213"/>
                    <a:gd name="T24" fmla="*/ 64 w 217"/>
                    <a:gd name="T25" fmla="*/ 25 h 213"/>
                    <a:gd name="T26" fmla="*/ 46 w 217"/>
                    <a:gd name="T27" fmla="*/ 5 h 213"/>
                    <a:gd name="T28" fmla="*/ 56 w 217"/>
                    <a:gd name="T29" fmla="*/ 32 h 213"/>
                    <a:gd name="T30" fmla="*/ 33 w 217"/>
                    <a:gd name="T31" fmla="*/ 17 h 213"/>
                    <a:gd name="T32" fmla="*/ 46 w 217"/>
                    <a:gd name="T33" fmla="*/ 38 h 213"/>
                    <a:gd name="T34" fmla="*/ 22 w 217"/>
                    <a:gd name="T35" fmla="*/ 14 h 213"/>
                    <a:gd name="T36" fmla="*/ 38 w 217"/>
                    <a:gd name="T37" fmla="*/ 49 h 213"/>
                    <a:gd name="T38" fmla="*/ 0 w 217"/>
                    <a:gd name="T39" fmla="*/ 28 h 213"/>
                    <a:gd name="T40" fmla="*/ 58 w 217"/>
                    <a:gd name="T41" fmla="*/ 83 h 213"/>
                    <a:gd name="T42" fmla="*/ 56 w 217"/>
                    <a:gd name="T43" fmla="*/ 88 h 213"/>
                    <a:gd name="T44" fmla="*/ 65 w 217"/>
                    <a:gd name="T45" fmla="*/ 11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213">
                      <a:moveTo>
                        <a:pt x="65" y="115"/>
                      </a:moveTo>
                      <a:cubicBezTo>
                        <a:pt x="55" y="130"/>
                        <a:pt x="60" y="152"/>
                        <a:pt x="60" y="152"/>
                      </a:cubicBezTo>
                      <a:cubicBezTo>
                        <a:pt x="67" y="123"/>
                        <a:pt x="83" y="125"/>
                        <a:pt x="84" y="138"/>
                      </a:cubicBezTo>
                      <a:cubicBezTo>
                        <a:pt x="85" y="151"/>
                        <a:pt x="75" y="158"/>
                        <a:pt x="76" y="173"/>
                      </a:cubicBezTo>
                      <a:cubicBezTo>
                        <a:pt x="77" y="187"/>
                        <a:pt x="136" y="213"/>
                        <a:pt x="160" y="179"/>
                      </a:cubicBezTo>
                      <a:cubicBezTo>
                        <a:pt x="184" y="145"/>
                        <a:pt x="217" y="78"/>
                        <a:pt x="174" y="53"/>
                      </a:cubicBezTo>
                      <a:cubicBezTo>
                        <a:pt x="178" y="47"/>
                        <a:pt x="195" y="60"/>
                        <a:pt x="195" y="60"/>
                      </a:cubicBezTo>
                      <a:cubicBezTo>
                        <a:pt x="192" y="51"/>
                        <a:pt x="177" y="36"/>
                        <a:pt x="165" y="45"/>
                      </a:cubicBezTo>
                      <a:cubicBezTo>
                        <a:pt x="173" y="30"/>
                        <a:pt x="189" y="35"/>
                        <a:pt x="192" y="36"/>
                      </a:cubicBezTo>
                      <a:cubicBezTo>
                        <a:pt x="188" y="31"/>
                        <a:pt x="161" y="22"/>
                        <a:pt x="149" y="40"/>
                      </a:cubicBezTo>
                      <a:cubicBezTo>
                        <a:pt x="137" y="19"/>
                        <a:pt x="113" y="9"/>
                        <a:pt x="90" y="18"/>
                      </a:cubicBezTo>
                      <a:cubicBezTo>
                        <a:pt x="67" y="27"/>
                        <a:pt x="56" y="4"/>
                        <a:pt x="54" y="0"/>
                      </a:cubicBezTo>
                      <a:cubicBezTo>
                        <a:pt x="53" y="12"/>
                        <a:pt x="57" y="21"/>
                        <a:pt x="64" y="25"/>
                      </a:cubicBezTo>
                      <a:cubicBezTo>
                        <a:pt x="56" y="26"/>
                        <a:pt x="49" y="15"/>
                        <a:pt x="46" y="5"/>
                      </a:cubicBezTo>
                      <a:cubicBezTo>
                        <a:pt x="45" y="16"/>
                        <a:pt x="48" y="28"/>
                        <a:pt x="56" y="32"/>
                      </a:cubicBezTo>
                      <a:cubicBezTo>
                        <a:pt x="47" y="34"/>
                        <a:pt x="36" y="24"/>
                        <a:pt x="33" y="17"/>
                      </a:cubicBezTo>
                      <a:cubicBezTo>
                        <a:pt x="32" y="24"/>
                        <a:pt x="39" y="36"/>
                        <a:pt x="46" y="38"/>
                      </a:cubicBezTo>
                      <a:cubicBezTo>
                        <a:pt x="35" y="40"/>
                        <a:pt x="25" y="30"/>
                        <a:pt x="22" y="14"/>
                      </a:cubicBezTo>
                      <a:cubicBezTo>
                        <a:pt x="21" y="22"/>
                        <a:pt x="23" y="44"/>
                        <a:pt x="38" y="49"/>
                      </a:cubicBezTo>
                      <a:cubicBezTo>
                        <a:pt x="27" y="47"/>
                        <a:pt x="3" y="38"/>
                        <a:pt x="0" y="28"/>
                      </a:cubicBezTo>
                      <a:cubicBezTo>
                        <a:pt x="3" y="38"/>
                        <a:pt x="5" y="71"/>
                        <a:pt x="58" y="83"/>
                      </a:cubicBezTo>
                      <a:cubicBezTo>
                        <a:pt x="60" y="83"/>
                        <a:pt x="57" y="86"/>
                        <a:pt x="56" y="88"/>
                      </a:cubicBezTo>
                      <a:cubicBezTo>
                        <a:pt x="49" y="102"/>
                        <a:pt x="58" y="112"/>
                        <a:pt x="65" y="115"/>
                      </a:cubicBezTo>
                      <a:close/>
                    </a:path>
                  </a:pathLst>
                </a:custGeom>
                <a:solidFill>
                  <a:srgbClr val="603B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1" name="íşľîḓé">
                  <a:extLst>
                    <a:ext uri="{FF2B5EF4-FFF2-40B4-BE49-F238E27FC236}">
                      <a16:creationId xmlns:a16="http://schemas.microsoft.com/office/drawing/2014/main" id="{363368D1-22FD-E3E3-F588-2088221427E5}"/>
                    </a:ext>
                  </a:extLst>
                </p:cNvPr>
                <p:cNvSpPr/>
                <p:nvPr/>
              </p:nvSpPr>
              <p:spPr bwMode="auto">
                <a:xfrm>
                  <a:off x="8504238" y="1735138"/>
                  <a:ext cx="390525" cy="349250"/>
                </a:xfrm>
                <a:custGeom>
                  <a:avLst/>
                  <a:gdLst>
                    <a:gd name="T0" fmla="*/ 0 w 110"/>
                    <a:gd name="T1" fmla="*/ 0 h 98"/>
                    <a:gd name="T2" fmla="*/ 87 w 110"/>
                    <a:gd name="T3" fmla="*/ 57 h 98"/>
                    <a:gd name="T4" fmla="*/ 65 w 110"/>
                    <a:gd name="T5" fmla="*/ 88 h 98"/>
                    <a:gd name="T6" fmla="*/ 8 w 110"/>
                    <a:gd name="T7" fmla="*/ 55 h 98"/>
                    <a:gd name="T8" fmla="*/ 0 w 110"/>
                    <a:gd name="T9" fmla="*/ 0 h 98"/>
                  </a:gdLst>
                  <a:ahLst/>
                  <a:cxnLst>
                    <a:cxn ang="0">
                      <a:pos x="T0" y="T1"/>
                    </a:cxn>
                    <a:cxn ang="0">
                      <a:pos x="T2" y="T3"/>
                    </a:cxn>
                    <a:cxn ang="0">
                      <a:pos x="T4" y="T5"/>
                    </a:cxn>
                    <a:cxn ang="0">
                      <a:pos x="T6" y="T7"/>
                    </a:cxn>
                    <a:cxn ang="0">
                      <a:pos x="T8" y="T9"/>
                    </a:cxn>
                  </a:cxnLst>
                  <a:rect l="0" t="0" r="r" b="b"/>
                  <a:pathLst>
                    <a:path w="110" h="98">
                      <a:moveTo>
                        <a:pt x="0" y="0"/>
                      </a:moveTo>
                      <a:cubicBezTo>
                        <a:pt x="0" y="0"/>
                        <a:pt x="37" y="17"/>
                        <a:pt x="87" y="57"/>
                      </a:cubicBezTo>
                      <a:cubicBezTo>
                        <a:pt x="110" y="75"/>
                        <a:pt x="95" y="98"/>
                        <a:pt x="65" y="88"/>
                      </a:cubicBezTo>
                      <a:cubicBezTo>
                        <a:pt x="35" y="79"/>
                        <a:pt x="8" y="55"/>
                        <a:pt x="8" y="55"/>
                      </a:cubicBezTo>
                      <a:lnTo>
                        <a:pt x="0" y="0"/>
                      </a:lnTo>
                      <a:close/>
                    </a:path>
                  </a:pathLst>
                </a:custGeom>
                <a:solidFill>
                  <a:srgbClr val="FFE4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grpSp>
        </p:grpSp>
        <p:sp>
          <p:nvSpPr>
            <p:cNvPr id="599" name="文本框 598">
              <a:extLst>
                <a:ext uri="{FF2B5EF4-FFF2-40B4-BE49-F238E27FC236}">
                  <a16:creationId xmlns:a16="http://schemas.microsoft.com/office/drawing/2014/main" id="{8EC70116-C143-3F2C-0106-D2DC4CE5871B}"/>
                </a:ext>
              </a:extLst>
            </p:cNvPr>
            <p:cNvSpPr txBox="1"/>
            <p:nvPr/>
          </p:nvSpPr>
          <p:spPr>
            <a:xfrm>
              <a:off x="8777267" y="6181662"/>
              <a:ext cx="652687" cy="461665"/>
            </a:xfrm>
            <a:prstGeom prst="rect">
              <a:avLst/>
            </a:prstGeom>
            <a:noFill/>
          </p:spPr>
          <p:txBody>
            <a:bodyPr vert="horz" wrap="square" rtlCol="0">
              <a:spAutoFit/>
            </a:bodyPr>
            <a:lstStyle/>
            <a:p>
              <a:endParaRPr lang="zh-CN" altLang="en-US" sz="2400" b="1" dirty="0">
                <a:solidFill>
                  <a:srgbClr val="4FC590"/>
                </a:solidFill>
                <a:latin typeface="Cambria Math" panose="02040503050406030204" pitchFamily="18" charset="0"/>
              </a:endParaRPr>
            </a:p>
          </p:txBody>
        </p:sp>
      </p:grpSp>
    </p:spTree>
    <p:extLst>
      <p:ext uri="{BB962C8B-B14F-4D97-AF65-F5344CB8AC3E}">
        <p14:creationId xmlns:p14="http://schemas.microsoft.com/office/powerpoint/2010/main" val="1433479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87"/>
                                        </p:tgtEl>
                                        <p:attrNameLst>
                                          <p:attrName>style.visibility</p:attrName>
                                        </p:attrNameLst>
                                      </p:cBhvr>
                                      <p:to>
                                        <p:strVal val="visible"/>
                                      </p:to>
                                    </p:set>
                                    <p:animEffect transition="in" filter="fade">
                                      <p:cBhvr>
                                        <p:cTn id="10" dur="500"/>
                                        <p:tgtEl>
                                          <p:spTgt spid="48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5"/>
                                        </p:tgtEl>
                                        <p:attrNameLst>
                                          <p:attrName>style.visibility</p:attrName>
                                        </p:attrNameLst>
                                      </p:cBhvr>
                                      <p:to>
                                        <p:strVal val="visible"/>
                                      </p:to>
                                    </p:set>
                                    <p:animEffect transition="in" filter="fade">
                                      <p:cBhvr>
                                        <p:cTn id="13" dur="500"/>
                                        <p:tgtEl>
                                          <p:spTgt spid="43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79167E-6 3.7037E-7 L 0.07122 -0.21713 " pathEditMode="relative" rAng="0" ptsTypes="AA">
                                      <p:cBhvr>
                                        <p:cTn id="17" dur="1250" fill="hold"/>
                                        <p:tgtEl>
                                          <p:spTgt spid="439"/>
                                        </p:tgtEl>
                                        <p:attrNameLst>
                                          <p:attrName>ppt_x</p:attrName>
                                          <p:attrName>ppt_y</p:attrName>
                                        </p:attrNameLst>
                                      </p:cBhvr>
                                      <p:rCtr x="3555" y="-10856"/>
                                    </p:animMotion>
                                  </p:childTnLst>
                                </p:cTn>
                              </p:par>
                            </p:childTnLst>
                          </p:cTn>
                        </p:par>
                        <p:par>
                          <p:cTn id="18" fill="hold">
                            <p:stCondLst>
                              <p:cond delay="1250"/>
                            </p:stCondLst>
                            <p:childTnLst>
                              <p:par>
                                <p:cTn id="19" presetID="1" presetClass="exit" presetSubtype="0" fill="hold" nodeType="afterEffect">
                                  <p:stCondLst>
                                    <p:cond delay="0"/>
                                  </p:stCondLst>
                                  <p:childTnLst>
                                    <p:set>
                                      <p:cBhvr>
                                        <p:cTn id="20" dur="1" fill="hold">
                                          <p:stCondLst>
                                            <p:cond delay="0"/>
                                          </p:stCondLst>
                                        </p:cTn>
                                        <p:tgtEl>
                                          <p:spTgt spid="439"/>
                                        </p:tgtEl>
                                        <p:attrNameLst>
                                          <p:attrName>style.visibility</p:attrName>
                                        </p:attrNameLst>
                                      </p:cBhvr>
                                      <p:to>
                                        <p:strVal val="hidden"/>
                                      </p:to>
                                    </p:set>
                                  </p:childTnLst>
                                </p:cTn>
                              </p:par>
                              <p:par>
                                <p:cTn id="21" presetID="10" presetClass="entr" presetSubtype="0" fill="hold" grpId="1" nodeType="withEffect">
                                  <p:stCondLst>
                                    <p:cond delay="0"/>
                                  </p:stCondLst>
                                  <p:childTnLst>
                                    <p:set>
                                      <p:cBhvr>
                                        <p:cTn id="22" dur="1" fill="hold">
                                          <p:stCondLst>
                                            <p:cond delay="0"/>
                                          </p:stCondLst>
                                        </p:cTn>
                                        <p:tgtEl>
                                          <p:spTgt spid="488"/>
                                        </p:tgtEl>
                                        <p:attrNameLst>
                                          <p:attrName>style.visibility</p:attrName>
                                        </p:attrNameLst>
                                      </p:cBhvr>
                                      <p:to>
                                        <p:strVal val="visible"/>
                                      </p:to>
                                    </p:set>
                                    <p:animEffect transition="in" filter="fade">
                                      <p:cBhvr>
                                        <p:cTn id="23" dur="500"/>
                                        <p:tgtEl>
                                          <p:spTgt spid="488"/>
                                        </p:tgtEl>
                                      </p:cBhvr>
                                    </p:animEffect>
                                  </p:childTnLst>
                                </p:cTn>
                              </p:par>
                              <p:par>
                                <p:cTn id="24" presetID="27" presetClass="emph" presetSubtype="0" repeatCount="indefinite" fill="remove" grpId="0" nodeType="withEffect">
                                  <p:stCondLst>
                                    <p:cond delay="0"/>
                                  </p:stCondLst>
                                  <p:childTnLst>
                                    <p:animClr clrSpc="rgb" dir="cw">
                                      <p:cBhvr override="childStyle">
                                        <p:cTn id="25" dur="500" autoRev="1" fill="remove"/>
                                        <p:tgtEl>
                                          <p:spTgt spid="487"/>
                                        </p:tgtEl>
                                        <p:attrNameLst>
                                          <p:attrName>style.color</p:attrName>
                                        </p:attrNameLst>
                                      </p:cBhvr>
                                      <p:to>
                                        <a:srgbClr val="FFCC00"/>
                                      </p:to>
                                    </p:animClr>
                                    <p:animClr clrSpc="rgb" dir="cw">
                                      <p:cBhvr>
                                        <p:cTn id="26" dur="500" autoRev="1" fill="remove"/>
                                        <p:tgtEl>
                                          <p:spTgt spid="487"/>
                                        </p:tgtEl>
                                        <p:attrNameLst>
                                          <p:attrName>fillcolor</p:attrName>
                                        </p:attrNameLst>
                                      </p:cBhvr>
                                      <p:to>
                                        <a:srgbClr val="FFCC00"/>
                                      </p:to>
                                    </p:animClr>
                                    <p:set>
                                      <p:cBhvr>
                                        <p:cTn id="27" dur="500" autoRev="1" fill="remove"/>
                                        <p:tgtEl>
                                          <p:spTgt spid="487"/>
                                        </p:tgtEl>
                                        <p:attrNameLst>
                                          <p:attrName>fill.type</p:attrName>
                                        </p:attrNameLst>
                                      </p:cBhvr>
                                      <p:to>
                                        <p:strVal val="solid"/>
                                      </p:to>
                                    </p:set>
                                    <p:set>
                                      <p:cBhvr>
                                        <p:cTn id="28" dur="500" autoRev="1" fill="remove"/>
                                        <p:tgtEl>
                                          <p:spTgt spid="487"/>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436"/>
                                        </p:tgtEl>
                                        <p:attrNameLst>
                                          <p:attrName>style.visibility</p:attrName>
                                        </p:attrNameLst>
                                      </p:cBhvr>
                                      <p:to>
                                        <p:strVal val="visible"/>
                                      </p:to>
                                    </p:set>
                                    <p:animEffect transition="in" filter="fade">
                                      <p:cBhvr>
                                        <p:cTn id="31" dur="500"/>
                                        <p:tgtEl>
                                          <p:spTgt spid="436"/>
                                        </p:tgtEl>
                                      </p:cBhvr>
                                    </p:animEffect>
                                  </p:childTnLst>
                                </p:cTn>
                              </p:par>
                              <p:par>
                                <p:cTn id="32" presetID="27" presetClass="emph" presetSubtype="0" repeatCount="indefinite" fill="remove" grpId="0" nodeType="withEffect">
                                  <p:stCondLst>
                                    <p:cond delay="0"/>
                                  </p:stCondLst>
                                  <p:childTnLst>
                                    <p:animClr clrSpc="rgb" dir="cw">
                                      <p:cBhvr override="childStyle">
                                        <p:cTn id="33" dur="500" autoRev="1" fill="remove"/>
                                        <p:tgtEl>
                                          <p:spTgt spid="488"/>
                                        </p:tgtEl>
                                        <p:attrNameLst>
                                          <p:attrName>style.color</p:attrName>
                                        </p:attrNameLst>
                                      </p:cBhvr>
                                      <p:to>
                                        <a:srgbClr val="FFCC00"/>
                                      </p:to>
                                    </p:animClr>
                                    <p:animClr clrSpc="rgb" dir="cw">
                                      <p:cBhvr>
                                        <p:cTn id="34" dur="500" autoRev="1" fill="remove"/>
                                        <p:tgtEl>
                                          <p:spTgt spid="488"/>
                                        </p:tgtEl>
                                        <p:attrNameLst>
                                          <p:attrName>fillcolor</p:attrName>
                                        </p:attrNameLst>
                                      </p:cBhvr>
                                      <p:to>
                                        <a:srgbClr val="FFCC00"/>
                                      </p:to>
                                    </p:animClr>
                                    <p:set>
                                      <p:cBhvr>
                                        <p:cTn id="35" dur="500" autoRev="1" fill="remove"/>
                                        <p:tgtEl>
                                          <p:spTgt spid="488"/>
                                        </p:tgtEl>
                                        <p:attrNameLst>
                                          <p:attrName>fill.type</p:attrName>
                                        </p:attrNameLst>
                                      </p:cBhvr>
                                      <p:to>
                                        <p:strVal val="solid"/>
                                      </p:to>
                                    </p:set>
                                    <p:set>
                                      <p:cBhvr>
                                        <p:cTn id="36" dur="500" autoRev="1" fill="remove"/>
                                        <p:tgtEl>
                                          <p:spTgt spid="488"/>
                                        </p:tgtEl>
                                        <p:attrNameLst>
                                          <p:attrName>fill.on</p:attrName>
                                        </p:attrNameLst>
                                      </p:cBhvr>
                                      <p:to>
                                        <p:strVal val="true"/>
                                      </p:to>
                                    </p:set>
                                  </p:childTnLst>
                                </p:cTn>
                              </p:par>
                              <p:par>
                                <p:cTn id="37" presetID="1" presetClass="entr" presetSubtype="0" fill="hold" nodeType="withEffect">
                                  <p:stCondLst>
                                    <p:cond delay="0"/>
                                  </p:stCondLst>
                                  <p:childTnLst>
                                    <p:set>
                                      <p:cBhvr>
                                        <p:cTn id="38" dur="1" fill="hold">
                                          <p:stCondLst>
                                            <p:cond delay="0"/>
                                          </p:stCondLst>
                                        </p:cTn>
                                        <p:tgtEl>
                                          <p:spTgt spid="5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7 -1.85185E-6 L -0.14102 -0.12893 " pathEditMode="relative" rAng="0" ptsTypes="AA">
                                      <p:cBhvr>
                                        <p:cTn id="42" dur="1250" fill="hold"/>
                                        <p:tgtEl>
                                          <p:spTgt spid="548"/>
                                        </p:tgtEl>
                                        <p:attrNameLst>
                                          <p:attrName>ppt_x</p:attrName>
                                          <p:attrName>ppt_y</p:attrName>
                                        </p:attrNameLst>
                                      </p:cBhvr>
                                      <p:rCtr x="-7057" y="-6458"/>
                                    </p:animMotion>
                                  </p:childTnLst>
                                </p:cTn>
                              </p:par>
                            </p:childTnLst>
                          </p:cTn>
                        </p:par>
                        <p:par>
                          <p:cTn id="43" fill="hold">
                            <p:stCondLst>
                              <p:cond delay="1250"/>
                            </p:stCondLst>
                            <p:childTnLst>
                              <p:par>
                                <p:cTn id="44" presetID="1" presetClass="exit" presetSubtype="0" fill="hold" nodeType="afterEffect">
                                  <p:stCondLst>
                                    <p:cond delay="0"/>
                                  </p:stCondLst>
                                  <p:childTnLst>
                                    <p:set>
                                      <p:cBhvr>
                                        <p:cTn id="45" dur="1" fill="hold">
                                          <p:stCondLst>
                                            <p:cond delay="0"/>
                                          </p:stCondLst>
                                        </p:cTn>
                                        <p:tgtEl>
                                          <p:spTgt spid="548"/>
                                        </p:tgtEl>
                                        <p:attrNameLst>
                                          <p:attrName>style.visibility</p:attrName>
                                        </p:attrNameLst>
                                      </p:cBhvr>
                                      <p:to>
                                        <p:strVal val="hidden"/>
                                      </p:to>
                                    </p:set>
                                  </p:childTnLst>
                                </p:cTn>
                              </p:par>
                              <p:par>
                                <p:cTn id="46" presetID="10" presetClass="entr" presetSubtype="0" fill="hold" grpId="1" nodeType="withEffect">
                                  <p:stCondLst>
                                    <p:cond delay="0"/>
                                  </p:stCondLst>
                                  <p:childTnLst>
                                    <p:set>
                                      <p:cBhvr>
                                        <p:cTn id="47" dur="1" fill="hold">
                                          <p:stCondLst>
                                            <p:cond delay="0"/>
                                          </p:stCondLst>
                                        </p:cTn>
                                        <p:tgtEl>
                                          <p:spTgt spid="539"/>
                                        </p:tgtEl>
                                        <p:attrNameLst>
                                          <p:attrName>style.visibility</p:attrName>
                                        </p:attrNameLst>
                                      </p:cBhvr>
                                      <p:to>
                                        <p:strVal val="visible"/>
                                      </p:to>
                                    </p:set>
                                    <p:animEffect transition="in" filter="fade">
                                      <p:cBhvr>
                                        <p:cTn id="48" dur="500"/>
                                        <p:tgtEl>
                                          <p:spTgt spid="539"/>
                                        </p:tgtEl>
                                      </p:cBhvr>
                                    </p:animEffect>
                                  </p:childTnLst>
                                </p:cTn>
                              </p:par>
                              <p:par>
                                <p:cTn id="49" presetID="27" presetClass="emph" presetSubtype="0" repeatCount="indefinite" fill="remove" grpId="0" nodeType="withEffect">
                                  <p:stCondLst>
                                    <p:cond delay="0"/>
                                  </p:stCondLst>
                                  <p:childTnLst>
                                    <p:animClr clrSpc="rgb" dir="cw">
                                      <p:cBhvr override="childStyle">
                                        <p:cTn id="50" dur="500" autoRev="1" fill="remove"/>
                                        <p:tgtEl>
                                          <p:spTgt spid="539"/>
                                        </p:tgtEl>
                                        <p:attrNameLst>
                                          <p:attrName>style.color</p:attrName>
                                        </p:attrNameLst>
                                      </p:cBhvr>
                                      <p:to>
                                        <a:srgbClr val="FFCC00"/>
                                      </p:to>
                                    </p:animClr>
                                    <p:animClr clrSpc="rgb" dir="cw">
                                      <p:cBhvr>
                                        <p:cTn id="51" dur="500" autoRev="1" fill="remove"/>
                                        <p:tgtEl>
                                          <p:spTgt spid="539"/>
                                        </p:tgtEl>
                                        <p:attrNameLst>
                                          <p:attrName>fillcolor</p:attrName>
                                        </p:attrNameLst>
                                      </p:cBhvr>
                                      <p:to>
                                        <a:srgbClr val="FFCC00"/>
                                      </p:to>
                                    </p:animClr>
                                    <p:set>
                                      <p:cBhvr>
                                        <p:cTn id="52" dur="500" autoRev="1" fill="remove"/>
                                        <p:tgtEl>
                                          <p:spTgt spid="539"/>
                                        </p:tgtEl>
                                        <p:attrNameLst>
                                          <p:attrName>fill.type</p:attrName>
                                        </p:attrNameLst>
                                      </p:cBhvr>
                                      <p:to>
                                        <p:strVal val="solid"/>
                                      </p:to>
                                    </p:set>
                                    <p:set>
                                      <p:cBhvr>
                                        <p:cTn id="53" dur="500" autoRev="1" fill="remove"/>
                                        <p:tgtEl>
                                          <p:spTgt spid="539"/>
                                        </p:tgtEl>
                                        <p:attrNameLst>
                                          <p:attrName>fill.on</p:attrName>
                                        </p:attrNameLst>
                                      </p:cBhvr>
                                      <p:to>
                                        <p:strVal val="true"/>
                                      </p:to>
                                    </p:set>
                                  </p:childTnLst>
                                </p:cTn>
                              </p:par>
                              <p:par>
                                <p:cTn id="54" presetID="10" presetClass="entr" presetSubtype="0" fill="hold" grpId="0" nodeType="withEffect">
                                  <p:stCondLst>
                                    <p:cond delay="0"/>
                                  </p:stCondLst>
                                  <p:childTnLst>
                                    <p:set>
                                      <p:cBhvr>
                                        <p:cTn id="55" dur="1" fill="hold">
                                          <p:stCondLst>
                                            <p:cond delay="0"/>
                                          </p:stCondLst>
                                        </p:cTn>
                                        <p:tgtEl>
                                          <p:spTgt spid="437"/>
                                        </p:tgtEl>
                                        <p:attrNameLst>
                                          <p:attrName>style.visibility</p:attrName>
                                        </p:attrNameLst>
                                      </p:cBhvr>
                                      <p:to>
                                        <p:strVal val="visible"/>
                                      </p:to>
                                    </p:set>
                                    <p:animEffect transition="in" filter="fade">
                                      <p:cBhvr>
                                        <p:cTn id="56" dur="500"/>
                                        <p:tgtEl>
                                          <p:spTgt spid="437"/>
                                        </p:tgtEl>
                                      </p:cBhvr>
                                    </p:animEffect>
                                  </p:childTnLst>
                                </p:cTn>
                              </p:par>
                              <p:par>
                                <p:cTn id="57" presetID="1" presetClass="entr" presetSubtype="0" fill="hold" nodeType="withEffect">
                                  <p:stCondLst>
                                    <p:cond delay="0"/>
                                  </p:stCondLst>
                                  <p:childTnLst>
                                    <p:set>
                                      <p:cBhvr>
                                        <p:cTn id="58" dur="1" fill="hold">
                                          <p:stCondLst>
                                            <p:cond delay="0"/>
                                          </p:stCondLst>
                                        </p:cTn>
                                        <p:tgtEl>
                                          <p:spTgt spid="4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79167E-6 1.48148E-6 L 0.05665 -0.23843 " pathEditMode="relative" rAng="0" ptsTypes="AA">
                                      <p:cBhvr>
                                        <p:cTn id="62" dur="1250" fill="hold"/>
                                        <p:tgtEl>
                                          <p:spTgt spid="491"/>
                                        </p:tgtEl>
                                        <p:attrNameLst>
                                          <p:attrName>ppt_x</p:attrName>
                                          <p:attrName>ppt_y</p:attrName>
                                        </p:attrNameLst>
                                      </p:cBhvr>
                                      <p:rCtr x="2826" y="-11921"/>
                                    </p:animMotion>
                                  </p:childTnLst>
                                </p:cTn>
                              </p:par>
                            </p:childTnLst>
                          </p:cTn>
                        </p:par>
                        <p:par>
                          <p:cTn id="63" fill="hold">
                            <p:stCondLst>
                              <p:cond delay="1250"/>
                            </p:stCondLst>
                            <p:childTnLst>
                              <p:par>
                                <p:cTn id="64" presetID="10" presetClass="entr" presetSubtype="0" fill="hold" grpId="1" nodeType="afterEffect">
                                  <p:stCondLst>
                                    <p:cond delay="0"/>
                                  </p:stCondLst>
                                  <p:childTnLst>
                                    <p:set>
                                      <p:cBhvr>
                                        <p:cTn id="65" dur="1" fill="hold">
                                          <p:stCondLst>
                                            <p:cond delay="0"/>
                                          </p:stCondLst>
                                        </p:cTn>
                                        <p:tgtEl>
                                          <p:spTgt spid="489"/>
                                        </p:tgtEl>
                                        <p:attrNameLst>
                                          <p:attrName>style.visibility</p:attrName>
                                        </p:attrNameLst>
                                      </p:cBhvr>
                                      <p:to>
                                        <p:strVal val="visible"/>
                                      </p:to>
                                    </p:set>
                                    <p:animEffect transition="in" filter="fade">
                                      <p:cBhvr>
                                        <p:cTn id="66" dur="500"/>
                                        <p:tgtEl>
                                          <p:spTgt spid="489"/>
                                        </p:tgtEl>
                                      </p:cBhvr>
                                    </p:animEffect>
                                  </p:childTnLst>
                                </p:cTn>
                              </p:par>
                              <p:par>
                                <p:cTn id="67" presetID="27" presetClass="emph" presetSubtype="0" repeatCount="indefinite" fill="remove" grpId="0" nodeType="withEffect">
                                  <p:stCondLst>
                                    <p:cond delay="0"/>
                                  </p:stCondLst>
                                  <p:childTnLst>
                                    <p:animClr clrSpc="rgb" dir="cw">
                                      <p:cBhvr override="childStyle">
                                        <p:cTn id="68" dur="500" autoRev="1" fill="remove"/>
                                        <p:tgtEl>
                                          <p:spTgt spid="489"/>
                                        </p:tgtEl>
                                        <p:attrNameLst>
                                          <p:attrName>style.color</p:attrName>
                                        </p:attrNameLst>
                                      </p:cBhvr>
                                      <p:to>
                                        <a:srgbClr val="FFCC00"/>
                                      </p:to>
                                    </p:animClr>
                                    <p:animClr clrSpc="rgb" dir="cw">
                                      <p:cBhvr>
                                        <p:cTn id="69" dur="500" autoRev="1" fill="remove"/>
                                        <p:tgtEl>
                                          <p:spTgt spid="489"/>
                                        </p:tgtEl>
                                        <p:attrNameLst>
                                          <p:attrName>fillcolor</p:attrName>
                                        </p:attrNameLst>
                                      </p:cBhvr>
                                      <p:to>
                                        <a:srgbClr val="FFCC00"/>
                                      </p:to>
                                    </p:animClr>
                                    <p:set>
                                      <p:cBhvr>
                                        <p:cTn id="70" dur="500" autoRev="1" fill="remove"/>
                                        <p:tgtEl>
                                          <p:spTgt spid="489"/>
                                        </p:tgtEl>
                                        <p:attrNameLst>
                                          <p:attrName>fill.type</p:attrName>
                                        </p:attrNameLst>
                                      </p:cBhvr>
                                      <p:to>
                                        <p:strVal val="solid"/>
                                      </p:to>
                                    </p:set>
                                    <p:set>
                                      <p:cBhvr>
                                        <p:cTn id="71" dur="500" autoRev="1" fill="remove"/>
                                        <p:tgtEl>
                                          <p:spTgt spid="489"/>
                                        </p:tgtEl>
                                        <p:attrNameLst>
                                          <p:attrName>fill.on</p:attrName>
                                        </p:attrNameLst>
                                      </p:cBhvr>
                                      <p:to>
                                        <p:strVal val="true"/>
                                      </p:to>
                                    </p:set>
                                  </p:childTnLst>
                                </p:cTn>
                              </p:par>
                              <p:par>
                                <p:cTn id="72" presetID="10" presetClass="entr" presetSubtype="0" fill="hold" grpId="0" nodeType="withEffect">
                                  <p:stCondLst>
                                    <p:cond delay="0"/>
                                  </p:stCondLst>
                                  <p:childTnLst>
                                    <p:set>
                                      <p:cBhvr>
                                        <p:cTn id="73" dur="1" fill="hold">
                                          <p:stCondLst>
                                            <p:cond delay="0"/>
                                          </p:stCondLst>
                                        </p:cTn>
                                        <p:tgtEl>
                                          <p:spTgt spid="438"/>
                                        </p:tgtEl>
                                        <p:attrNameLst>
                                          <p:attrName>style.visibility</p:attrName>
                                        </p:attrNameLst>
                                      </p:cBhvr>
                                      <p:to>
                                        <p:strVal val="visible"/>
                                      </p:to>
                                    </p:set>
                                    <p:animEffect transition="in" filter="fade">
                                      <p:cBhvr>
                                        <p:cTn id="74" dur="500"/>
                                        <p:tgtEl>
                                          <p:spTgt spid="43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596"/>
                                        </p:tgtEl>
                                        <p:attrNameLst>
                                          <p:attrName>style.visibility</p:attrName>
                                        </p:attrNameLst>
                                      </p:cBhvr>
                                      <p:to>
                                        <p:strVal val="visible"/>
                                      </p:to>
                                    </p:set>
                                    <p:anim calcmode="lin" valueType="num">
                                      <p:cBhvr additive="base">
                                        <p:cTn id="79" dur="500" fill="hold"/>
                                        <p:tgtEl>
                                          <p:spTgt spid="596"/>
                                        </p:tgtEl>
                                        <p:attrNameLst>
                                          <p:attrName>ppt_x</p:attrName>
                                        </p:attrNameLst>
                                      </p:cBhvr>
                                      <p:tavLst>
                                        <p:tav tm="0">
                                          <p:val>
                                            <p:strVal val="0-#ppt_w/2"/>
                                          </p:val>
                                        </p:tav>
                                        <p:tav tm="100000">
                                          <p:val>
                                            <p:strVal val="#ppt_x"/>
                                          </p:val>
                                        </p:tav>
                                      </p:tavLst>
                                    </p:anim>
                                    <p:anim calcmode="lin" valueType="num">
                                      <p:cBhvr additive="base">
                                        <p:cTn id="80" dur="500" fill="hold"/>
                                        <p:tgtEl>
                                          <p:spTgt spid="59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decel="40000" fill="hold" nodeType="clickEffect">
                                  <p:stCondLst>
                                    <p:cond delay="0"/>
                                  </p:stCondLst>
                                  <p:childTnLst>
                                    <p:set>
                                      <p:cBhvr>
                                        <p:cTn id="84" dur="1" fill="hold">
                                          <p:stCondLst>
                                            <p:cond delay="0"/>
                                          </p:stCondLst>
                                        </p:cTn>
                                        <p:tgtEl>
                                          <p:spTgt spid="540"/>
                                        </p:tgtEl>
                                        <p:attrNameLst>
                                          <p:attrName>style.visibility</p:attrName>
                                        </p:attrNameLst>
                                      </p:cBhvr>
                                      <p:to>
                                        <p:strVal val="visible"/>
                                      </p:to>
                                    </p:set>
                                    <p:anim calcmode="lin" valueType="num">
                                      <p:cBhvr additive="base">
                                        <p:cTn id="85" dur="500" fill="hold"/>
                                        <p:tgtEl>
                                          <p:spTgt spid="540"/>
                                        </p:tgtEl>
                                        <p:attrNameLst>
                                          <p:attrName>ppt_x</p:attrName>
                                        </p:attrNameLst>
                                      </p:cBhvr>
                                      <p:tavLst>
                                        <p:tav tm="0">
                                          <p:val>
                                            <p:strVal val="1+#ppt_w/2"/>
                                          </p:val>
                                        </p:tav>
                                        <p:tav tm="100000">
                                          <p:val>
                                            <p:strVal val="#ppt_x"/>
                                          </p:val>
                                        </p:tav>
                                      </p:tavLst>
                                    </p:anim>
                                    <p:anim calcmode="lin" valueType="num">
                                      <p:cBhvr additive="base">
                                        <p:cTn id="86" dur="500" fill="hold"/>
                                        <p:tgtEl>
                                          <p:spTgt spid="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P spid="436" grpId="0"/>
      <p:bldP spid="437" grpId="0"/>
      <p:bldP spid="438" grpId="0"/>
      <p:bldP spid="487" grpId="0" animBg="1"/>
      <p:bldP spid="487" grpId="1" animBg="1"/>
      <p:bldP spid="488" grpId="0" animBg="1"/>
      <p:bldP spid="488" grpId="1" animBg="1"/>
      <p:bldP spid="489" grpId="0" animBg="1"/>
      <p:bldP spid="489" grpId="1" animBg="1"/>
      <p:bldP spid="539" grpId="0" animBg="1"/>
      <p:bldP spid="5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62692" y="715020"/>
            <a:ext cx="2256282" cy="609600"/>
            <a:chOff x="623392" y="908720"/>
            <a:chExt cx="2520370" cy="609600"/>
          </a:xfrm>
        </p:grpSpPr>
        <p:sp>
          <p:nvSpPr>
            <p:cNvPr id="16" name="矩形 15"/>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06</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17" name="组合 16"/>
            <p:cNvGrpSpPr/>
            <p:nvPr/>
          </p:nvGrpSpPr>
          <p:grpSpPr>
            <a:xfrm>
              <a:off x="1218478" y="923525"/>
              <a:ext cx="1925284" cy="461665"/>
              <a:chOff x="6851036" y="2733804"/>
              <a:chExt cx="1925284" cy="461665"/>
            </a:xfrm>
          </p:grpSpPr>
          <p:cxnSp>
            <p:nvCxnSpPr>
              <p:cNvPr id="18" name="直接连接符 17"/>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19" name="文本框 18"/>
              <p:cNvSpPr txBox="1"/>
              <p:nvPr/>
            </p:nvSpPr>
            <p:spPr>
              <a:xfrm>
                <a:off x="6851036" y="2733804"/>
                <a:ext cx="192528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福利与关爱</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
        <p:nvSpPr>
          <p:cNvPr id="3" name="文本框 2">
            <a:extLst>
              <a:ext uri="{FF2B5EF4-FFF2-40B4-BE49-F238E27FC236}">
                <a16:creationId xmlns:a16="http://schemas.microsoft.com/office/drawing/2014/main" id="{0FC8D849-CE67-4382-1C9B-B9FDF8672B52}"/>
              </a:ext>
            </a:extLst>
          </p:cNvPr>
          <p:cNvSpPr txBox="1">
            <a:spLocks noChangeArrowheads="1"/>
          </p:cNvSpPr>
          <p:nvPr/>
        </p:nvSpPr>
        <p:spPr bwMode="auto">
          <a:xfrm>
            <a:off x="139256" y="86558"/>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、福利与发展</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平行四边形 6">
            <a:extLst>
              <a:ext uri="{FF2B5EF4-FFF2-40B4-BE49-F238E27FC236}">
                <a16:creationId xmlns:a16="http://schemas.microsoft.com/office/drawing/2014/main" id="{A8214292-F15C-0345-C8C2-ACB10B52C4E4}"/>
              </a:ext>
            </a:extLst>
          </p:cNvPr>
          <p:cNvSpPr/>
          <p:nvPr/>
        </p:nvSpPr>
        <p:spPr>
          <a:xfrm flipH="1">
            <a:off x="1875475" y="3976612"/>
            <a:ext cx="649065" cy="914400"/>
          </a:xfrm>
          <a:prstGeom prst="parallelogram">
            <a:avLst>
              <a:gd name="adj" fmla="val 6962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平行四边形 8">
            <a:extLst>
              <a:ext uri="{FF2B5EF4-FFF2-40B4-BE49-F238E27FC236}">
                <a16:creationId xmlns:a16="http://schemas.microsoft.com/office/drawing/2014/main" id="{1826B8F2-C302-A636-54E0-7BB02324C751}"/>
              </a:ext>
            </a:extLst>
          </p:cNvPr>
          <p:cNvSpPr/>
          <p:nvPr/>
        </p:nvSpPr>
        <p:spPr>
          <a:xfrm>
            <a:off x="752637" y="3976612"/>
            <a:ext cx="649065" cy="914400"/>
          </a:xfrm>
          <a:prstGeom prst="parallelogram">
            <a:avLst>
              <a:gd name="adj" fmla="val 6962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a:extLst>
              <a:ext uri="{FF2B5EF4-FFF2-40B4-BE49-F238E27FC236}">
                <a16:creationId xmlns:a16="http://schemas.microsoft.com/office/drawing/2014/main" id="{4B4F135A-CB30-3A6B-0BA5-9E7EBFFE8115}"/>
              </a:ext>
            </a:extLst>
          </p:cNvPr>
          <p:cNvGrpSpPr/>
          <p:nvPr/>
        </p:nvGrpSpPr>
        <p:grpSpPr>
          <a:xfrm>
            <a:off x="2279576" y="3202502"/>
            <a:ext cx="9181229" cy="3934940"/>
            <a:chOff x="2659907" y="3058224"/>
            <a:chExt cx="9181229" cy="3934940"/>
          </a:xfrm>
          <a:solidFill>
            <a:schemeClr val="accent6">
              <a:lumMod val="40000"/>
              <a:lumOff val="60000"/>
            </a:schemeClr>
          </a:solidFill>
        </p:grpSpPr>
        <p:grpSp>
          <p:nvGrpSpPr>
            <p:cNvPr id="14" name="组合 13">
              <a:extLst>
                <a:ext uri="{FF2B5EF4-FFF2-40B4-BE49-F238E27FC236}">
                  <a16:creationId xmlns:a16="http://schemas.microsoft.com/office/drawing/2014/main" id="{E6863919-44C5-EB9C-D55D-8984522E4EB1}"/>
                </a:ext>
              </a:extLst>
            </p:cNvPr>
            <p:cNvGrpSpPr>
              <a:grpSpLocks noChangeAspect="1"/>
            </p:cNvGrpSpPr>
            <p:nvPr/>
          </p:nvGrpSpPr>
          <p:grpSpPr>
            <a:xfrm>
              <a:off x="4540312" y="3058224"/>
              <a:ext cx="7300824" cy="1640136"/>
              <a:chOff x="5073204" y="2417433"/>
              <a:chExt cx="4562539" cy="914400"/>
            </a:xfrm>
            <a:grpFill/>
            <a:scene3d>
              <a:camera prst="orthographicFront">
                <a:rot lat="17816362" lon="2595582" rev="19199993"/>
              </a:camera>
              <a:lightRig rig="threePt" dir="t"/>
            </a:scene3d>
          </p:grpSpPr>
          <p:sp>
            <p:nvSpPr>
              <p:cNvPr id="44" name="矩形 43">
                <a:extLst>
                  <a:ext uri="{FF2B5EF4-FFF2-40B4-BE49-F238E27FC236}">
                    <a16:creationId xmlns:a16="http://schemas.microsoft.com/office/drawing/2014/main" id="{90598384-0121-7338-8A2E-B604BB5F6B4E}"/>
                  </a:ext>
                </a:extLst>
              </p:cNvPr>
              <p:cNvSpPr/>
              <p:nvPr/>
            </p:nvSpPr>
            <p:spPr>
              <a:xfrm>
                <a:off x="5073204"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a:extLst>
                  <a:ext uri="{FF2B5EF4-FFF2-40B4-BE49-F238E27FC236}">
                    <a16:creationId xmlns:a16="http://schemas.microsoft.com/office/drawing/2014/main" id="{6C3B10B9-2735-A351-1F72-459631B93A26}"/>
                  </a:ext>
                </a:extLst>
              </p:cNvPr>
              <p:cNvSpPr/>
              <p:nvPr/>
            </p:nvSpPr>
            <p:spPr>
              <a:xfrm>
                <a:off x="5978036"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a:extLst>
                  <a:ext uri="{FF2B5EF4-FFF2-40B4-BE49-F238E27FC236}">
                    <a16:creationId xmlns:a16="http://schemas.microsoft.com/office/drawing/2014/main" id="{646D4E2F-6D9A-2C27-6783-4986C45020C0}"/>
                  </a:ext>
                </a:extLst>
              </p:cNvPr>
              <p:cNvSpPr/>
              <p:nvPr/>
            </p:nvSpPr>
            <p:spPr>
              <a:xfrm>
                <a:off x="68925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a:extLst>
                  <a:ext uri="{FF2B5EF4-FFF2-40B4-BE49-F238E27FC236}">
                    <a16:creationId xmlns:a16="http://schemas.microsoft.com/office/drawing/2014/main" id="{F355EF7A-09DE-0E45-47F2-E20C62E7A419}"/>
                  </a:ext>
                </a:extLst>
              </p:cNvPr>
              <p:cNvSpPr/>
              <p:nvPr/>
            </p:nvSpPr>
            <p:spPr>
              <a:xfrm>
                <a:off x="78069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矩形 47">
                <a:extLst>
                  <a:ext uri="{FF2B5EF4-FFF2-40B4-BE49-F238E27FC236}">
                    <a16:creationId xmlns:a16="http://schemas.microsoft.com/office/drawing/2014/main" id="{07939051-1665-AC46-71AF-70992213F5EC}"/>
                  </a:ext>
                </a:extLst>
              </p:cNvPr>
              <p:cNvSpPr/>
              <p:nvPr/>
            </p:nvSpPr>
            <p:spPr>
              <a:xfrm>
                <a:off x="87213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a:extLst>
                <a:ext uri="{FF2B5EF4-FFF2-40B4-BE49-F238E27FC236}">
                  <a16:creationId xmlns:a16="http://schemas.microsoft.com/office/drawing/2014/main" id="{C572F8F1-5A29-47E4-0409-5055C202305D}"/>
                </a:ext>
              </a:extLst>
            </p:cNvPr>
            <p:cNvGrpSpPr>
              <a:grpSpLocks noChangeAspect="1"/>
            </p:cNvGrpSpPr>
            <p:nvPr/>
          </p:nvGrpSpPr>
          <p:grpSpPr>
            <a:xfrm>
              <a:off x="2659907" y="5353028"/>
              <a:ext cx="7300824" cy="1640136"/>
              <a:chOff x="5073204" y="2417433"/>
              <a:chExt cx="4562539" cy="914400"/>
            </a:xfrm>
            <a:grpFill/>
            <a:scene3d>
              <a:camera prst="orthographicFront">
                <a:rot lat="17816362" lon="2595582" rev="19199993"/>
              </a:camera>
              <a:lightRig rig="threePt" dir="t"/>
            </a:scene3d>
          </p:grpSpPr>
          <p:sp>
            <p:nvSpPr>
              <p:cNvPr id="39" name="矩形 38">
                <a:extLst>
                  <a:ext uri="{FF2B5EF4-FFF2-40B4-BE49-F238E27FC236}">
                    <a16:creationId xmlns:a16="http://schemas.microsoft.com/office/drawing/2014/main" id="{20D38CA6-694D-AB81-9100-B6B920F02E63}"/>
                  </a:ext>
                </a:extLst>
              </p:cNvPr>
              <p:cNvSpPr/>
              <p:nvPr/>
            </p:nvSpPr>
            <p:spPr>
              <a:xfrm>
                <a:off x="5073204"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矩形 39">
                <a:extLst>
                  <a:ext uri="{FF2B5EF4-FFF2-40B4-BE49-F238E27FC236}">
                    <a16:creationId xmlns:a16="http://schemas.microsoft.com/office/drawing/2014/main" id="{71C4976C-A5C3-A9B0-DA55-ADB79F63C4D7}"/>
                  </a:ext>
                </a:extLst>
              </p:cNvPr>
              <p:cNvSpPr/>
              <p:nvPr/>
            </p:nvSpPr>
            <p:spPr>
              <a:xfrm>
                <a:off x="5978036"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矩形 40">
                <a:extLst>
                  <a:ext uri="{FF2B5EF4-FFF2-40B4-BE49-F238E27FC236}">
                    <a16:creationId xmlns:a16="http://schemas.microsoft.com/office/drawing/2014/main" id="{2473408A-C87A-A349-8338-99F83534B76C}"/>
                  </a:ext>
                </a:extLst>
              </p:cNvPr>
              <p:cNvSpPr/>
              <p:nvPr/>
            </p:nvSpPr>
            <p:spPr>
              <a:xfrm>
                <a:off x="68925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矩形 41">
                <a:extLst>
                  <a:ext uri="{FF2B5EF4-FFF2-40B4-BE49-F238E27FC236}">
                    <a16:creationId xmlns:a16="http://schemas.microsoft.com/office/drawing/2014/main" id="{BDCD747A-570C-45A8-013C-395B9741A903}"/>
                  </a:ext>
                </a:extLst>
              </p:cNvPr>
              <p:cNvSpPr/>
              <p:nvPr/>
            </p:nvSpPr>
            <p:spPr>
              <a:xfrm>
                <a:off x="78069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矩形 42">
                <a:extLst>
                  <a:ext uri="{FF2B5EF4-FFF2-40B4-BE49-F238E27FC236}">
                    <a16:creationId xmlns:a16="http://schemas.microsoft.com/office/drawing/2014/main" id="{F860A261-974A-1992-46B8-519992C99148}"/>
                  </a:ext>
                </a:extLst>
              </p:cNvPr>
              <p:cNvSpPr/>
              <p:nvPr/>
            </p:nvSpPr>
            <p:spPr>
              <a:xfrm>
                <a:off x="87213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a:extLst>
                <a:ext uri="{FF2B5EF4-FFF2-40B4-BE49-F238E27FC236}">
                  <a16:creationId xmlns:a16="http://schemas.microsoft.com/office/drawing/2014/main" id="{41F7DB21-2764-0125-9648-34AC6E808B60}"/>
                </a:ext>
              </a:extLst>
            </p:cNvPr>
            <p:cNvGrpSpPr>
              <a:grpSpLocks noChangeAspect="1"/>
            </p:cNvGrpSpPr>
            <p:nvPr/>
          </p:nvGrpSpPr>
          <p:grpSpPr>
            <a:xfrm>
              <a:off x="3606211" y="4202619"/>
              <a:ext cx="7300824" cy="1650769"/>
              <a:chOff x="5073204" y="2411505"/>
              <a:chExt cx="4562539" cy="920328"/>
            </a:xfrm>
            <a:grpFill/>
            <a:scene3d>
              <a:camera prst="orthographicFront">
                <a:rot lat="17816362" lon="2595582" rev="19199993"/>
              </a:camera>
              <a:lightRig rig="threePt" dir="t"/>
            </a:scene3d>
          </p:grpSpPr>
          <p:sp>
            <p:nvSpPr>
              <p:cNvPr id="34" name="矩形 33">
                <a:extLst>
                  <a:ext uri="{FF2B5EF4-FFF2-40B4-BE49-F238E27FC236}">
                    <a16:creationId xmlns:a16="http://schemas.microsoft.com/office/drawing/2014/main" id="{510C1CE4-3BAE-0157-7F57-3BEB61D4E097}"/>
                  </a:ext>
                </a:extLst>
              </p:cNvPr>
              <p:cNvSpPr/>
              <p:nvPr/>
            </p:nvSpPr>
            <p:spPr>
              <a:xfrm>
                <a:off x="5073204"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a:extLst>
                  <a:ext uri="{FF2B5EF4-FFF2-40B4-BE49-F238E27FC236}">
                    <a16:creationId xmlns:a16="http://schemas.microsoft.com/office/drawing/2014/main" id="{31086FDF-214A-707B-1DA0-B666070F7D46}"/>
                  </a:ext>
                </a:extLst>
              </p:cNvPr>
              <p:cNvSpPr/>
              <p:nvPr/>
            </p:nvSpPr>
            <p:spPr>
              <a:xfrm>
                <a:off x="5978036"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a:extLst>
                  <a:ext uri="{FF2B5EF4-FFF2-40B4-BE49-F238E27FC236}">
                    <a16:creationId xmlns:a16="http://schemas.microsoft.com/office/drawing/2014/main" id="{37F4C4E1-9044-E54B-C44F-C59CF436D300}"/>
                  </a:ext>
                </a:extLst>
              </p:cNvPr>
              <p:cNvSpPr/>
              <p:nvPr/>
            </p:nvSpPr>
            <p:spPr>
              <a:xfrm>
                <a:off x="68925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a:extLst>
                  <a:ext uri="{FF2B5EF4-FFF2-40B4-BE49-F238E27FC236}">
                    <a16:creationId xmlns:a16="http://schemas.microsoft.com/office/drawing/2014/main" id="{9BD62D80-AD2C-FB70-5581-0235459EBAC5}"/>
                  </a:ext>
                </a:extLst>
              </p:cNvPr>
              <p:cNvSpPr/>
              <p:nvPr/>
            </p:nvSpPr>
            <p:spPr>
              <a:xfrm>
                <a:off x="78069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37">
                <a:extLst>
                  <a:ext uri="{FF2B5EF4-FFF2-40B4-BE49-F238E27FC236}">
                    <a16:creationId xmlns:a16="http://schemas.microsoft.com/office/drawing/2014/main" id="{CCD003BA-86B4-D103-BE0C-97B85441B324}"/>
                  </a:ext>
                </a:extLst>
              </p:cNvPr>
              <p:cNvSpPr/>
              <p:nvPr/>
            </p:nvSpPr>
            <p:spPr>
              <a:xfrm>
                <a:off x="8721343" y="2411505"/>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2" name="组合 21">
              <a:extLst>
                <a:ext uri="{FF2B5EF4-FFF2-40B4-BE49-F238E27FC236}">
                  <a16:creationId xmlns:a16="http://schemas.microsoft.com/office/drawing/2014/main" id="{E4082F9D-B631-088B-3D0A-D85FF9E1939C}"/>
                </a:ext>
              </a:extLst>
            </p:cNvPr>
            <p:cNvGrpSpPr>
              <a:grpSpLocks noChangeAspect="1"/>
            </p:cNvGrpSpPr>
            <p:nvPr/>
          </p:nvGrpSpPr>
          <p:grpSpPr>
            <a:xfrm>
              <a:off x="4064728" y="3631892"/>
              <a:ext cx="7300824" cy="1640136"/>
              <a:chOff x="5073204" y="2417433"/>
              <a:chExt cx="4562539" cy="914400"/>
            </a:xfrm>
            <a:grpFill/>
            <a:scene3d>
              <a:camera prst="orthographicFront">
                <a:rot lat="17816362" lon="2595582" rev="19199993"/>
              </a:camera>
              <a:lightRig rig="threePt" dir="t"/>
            </a:scene3d>
          </p:grpSpPr>
          <p:sp>
            <p:nvSpPr>
              <p:cNvPr id="29" name="矩形 28">
                <a:extLst>
                  <a:ext uri="{FF2B5EF4-FFF2-40B4-BE49-F238E27FC236}">
                    <a16:creationId xmlns:a16="http://schemas.microsoft.com/office/drawing/2014/main" id="{A44B4C41-E86D-ABD3-6188-B510F526C9AD}"/>
                  </a:ext>
                </a:extLst>
              </p:cNvPr>
              <p:cNvSpPr/>
              <p:nvPr/>
            </p:nvSpPr>
            <p:spPr>
              <a:xfrm>
                <a:off x="5073204"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a:extLst>
                  <a:ext uri="{FF2B5EF4-FFF2-40B4-BE49-F238E27FC236}">
                    <a16:creationId xmlns:a16="http://schemas.microsoft.com/office/drawing/2014/main" id="{14BBA215-38F1-D89C-4B66-0EC00B36328D}"/>
                  </a:ext>
                </a:extLst>
              </p:cNvPr>
              <p:cNvSpPr/>
              <p:nvPr/>
            </p:nvSpPr>
            <p:spPr>
              <a:xfrm>
                <a:off x="5978036"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a:extLst>
                  <a:ext uri="{FF2B5EF4-FFF2-40B4-BE49-F238E27FC236}">
                    <a16:creationId xmlns:a16="http://schemas.microsoft.com/office/drawing/2014/main" id="{8462F87D-4D69-AF1D-5C56-8421D23D75EA}"/>
                  </a:ext>
                </a:extLst>
              </p:cNvPr>
              <p:cNvSpPr/>
              <p:nvPr/>
            </p:nvSpPr>
            <p:spPr>
              <a:xfrm>
                <a:off x="68925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a:extLst>
                  <a:ext uri="{FF2B5EF4-FFF2-40B4-BE49-F238E27FC236}">
                    <a16:creationId xmlns:a16="http://schemas.microsoft.com/office/drawing/2014/main" id="{1451682B-4DBE-26D7-9B42-ECCFC63AC818}"/>
                  </a:ext>
                </a:extLst>
              </p:cNvPr>
              <p:cNvSpPr/>
              <p:nvPr/>
            </p:nvSpPr>
            <p:spPr>
              <a:xfrm>
                <a:off x="78069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a:extLst>
                  <a:ext uri="{FF2B5EF4-FFF2-40B4-BE49-F238E27FC236}">
                    <a16:creationId xmlns:a16="http://schemas.microsoft.com/office/drawing/2014/main" id="{0F8D7F80-F5D6-A97B-47A2-BC3C15D638A7}"/>
                  </a:ext>
                </a:extLst>
              </p:cNvPr>
              <p:cNvSpPr/>
              <p:nvPr/>
            </p:nvSpPr>
            <p:spPr>
              <a:xfrm>
                <a:off x="87213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 name="组合 22">
              <a:extLst>
                <a:ext uri="{FF2B5EF4-FFF2-40B4-BE49-F238E27FC236}">
                  <a16:creationId xmlns:a16="http://schemas.microsoft.com/office/drawing/2014/main" id="{4502BDAA-9172-4D2F-8144-9F98FCF7BB05}"/>
                </a:ext>
              </a:extLst>
            </p:cNvPr>
            <p:cNvGrpSpPr>
              <a:grpSpLocks noChangeAspect="1"/>
            </p:cNvGrpSpPr>
            <p:nvPr/>
          </p:nvGrpSpPr>
          <p:grpSpPr>
            <a:xfrm>
              <a:off x="3118951" y="4779882"/>
              <a:ext cx="7300824" cy="1640136"/>
              <a:chOff x="5073204" y="2417433"/>
              <a:chExt cx="4562539" cy="914400"/>
            </a:xfrm>
            <a:grpFill/>
            <a:scene3d>
              <a:camera prst="orthographicFront">
                <a:rot lat="17816362" lon="2595582" rev="19199993"/>
              </a:camera>
              <a:lightRig rig="threePt" dir="t"/>
            </a:scene3d>
          </p:grpSpPr>
          <p:sp>
            <p:nvSpPr>
              <p:cNvPr id="24" name="矩形 23">
                <a:extLst>
                  <a:ext uri="{FF2B5EF4-FFF2-40B4-BE49-F238E27FC236}">
                    <a16:creationId xmlns:a16="http://schemas.microsoft.com/office/drawing/2014/main" id="{2E46B585-927C-18E3-3731-4400A0877353}"/>
                  </a:ext>
                </a:extLst>
              </p:cNvPr>
              <p:cNvSpPr/>
              <p:nvPr/>
            </p:nvSpPr>
            <p:spPr>
              <a:xfrm>
                <a:off x="5073204"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a:extLst>
                  <a:ext uri="{FF2B5EF4-FFF2-40B4-BE49-F238E27FC236}">
                    <a16:creationId xmlns:a16="http://schemas.microsoft.com/office/drawing/2014/main" id="{08B7E2E2-4F71-3494-3857-E22FCD4B80B8}"/>
                  </a:ext>
                </a:extLst>
              </p:cNvPr>
              <p:cNvSpPr/>
              <p:nvPr/>
            </p:nvSpPr>
            <p:spPr>
              <a:xfrm>
                <a:off x="5978036"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a:extLst>
                  <a:ext uri="{FF2B5EF4-FFF2-40B4-BE49-F238E27FC236}">
                    <a16:creationId xmlns:a16="http://schemas.microsoft.com/office/drawing/2014/main" id="{E62CFC28-C90A-AF0A-D424-B6B45A23671F}"/>
                  </a:ext>
                </a:extLst>
              </p:cNvPr>
              <p:cNvSpPr/>
              <p:nvPr/>
            </p:nvSpPr>
            <p:spPr>
              <a:xfrm>
                <a:off x="68925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a:extLst>
                  <a:ext uri="{FF2B5EF4-FFF2-40B4-BE49-F238E27FC236}">
                    <a16:creationId xmlns:a16="http://schemas.microsoft.com/office/drawing/2014/main" id="{D04AB9EA-7042-B636-53F6-8B7D16D229CF}"/>
                  </a:ext>
                </a:extLst>
              </p:cNvPr>
              <p:cNvSpPr/>
              <p:nvPr/>
            </p:nvSpPr>
            <p:spPr>
              <a:xfrm>
                <a:off x="7806943" y="2417433"/>
                <a:ext cx="9144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a:extLst>
                  <a:ext uri="{FF2B5EF4-FFF2-40B4-BE49-F238E27FC236}">
                    <a16:creationId xmlns:a16="http://schemas.microsoft.com/office/drawing/2014/main" id="{7C15C8E9-1FA5-BE87-C6D6-690F362FE658}"/>
                  </a:ext>
                </a:extLst>
              </p:cNvPr>
              <p:cNvSpPr/>
              <p:nvPr/>
            </p:nvSpPr>
            <p:spPr>
              <a:xfrm>
                <a:off x="8721343" y="2417433"/>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pic>
        <p:nvPicPr>
          <p:cNvPr id="49" name="图片 48">
            <a:extLst>
              <a:ext uri="{FF2B5EF4-FFF2-40B4-BE49-F238E27FC236}">
                <a16:creationId xmlns:a16="http://schemas.microsoft.com/office/drawing/2014/main" id="{841375C3-60B5-7D02-AF60-F42E3CFB03A4}"/>
              </a:ext>
            </a:extLst>
          </p:cNvPr>
          <p:cNvPicPr>
            <a:picLocks noChangeAspect="1"/>
          </p:cNvPicPr>
          <p:nvPr/>
        </p:nvPicPr>
        <p:blipFill>
          <a:blip r:embed="rId2"/>
          <a:stretch>
            <a:fillRect/>
          </a:stretch>
        </p:blipFill>
        <p:spPr>
          <a:xfrm>
            <a:off x="4240040" y="2732403"/>
            <a:ext cx="1287316" cy="1543605"/>
          </a:xfrm>
          <a:prstGeom prst="rect">
            <a:avLst/>
          </a:prstGeom>
        </p:spPr>
      </p:pic>
      <p:pic>
        <p:nvPicPr>
          <p:cNvPr id="50" name="图片 49">
            <a:extLst>
              <a:ext uri="{FF2B5EF4-FFF2-40B4-BE49-F238E27FC236}">
                <a16:creationId xmlns:a16="http://schemas.microsoft.com/office/drawing/2014/main" id="{6FCD2E93-2838-6737-D510-EC987CED5F6B}"/>
              </a:ext>
            </a:extLst>
          </p:cNvPr>
          <p:cNvPicPr>
            <a:picLocks noChangeAspect="1"/>
          </p:cNvPicPr>
          <p:nvPr/>
        </p:nvPicPr>
        <p:blipFill rotWithShape="1">
          <a:blip r:embed="rId3"/>
          <a:srcRect r="27186"/>
          <a:stretch/>
        </p:blipFill>
        <p:spPr>
          <a:xfrm>
            <a:off x="6684936" y="2687732"/>
            <a:ext cx="1536539" cy="1618274"/>
          </a:xfrm>
          <a:prstGeom prst="rect">
            <a:avLst/>
          </a:prstGeom>
        </p:spPr>
      </p:pic>
      <p:pic>
        <p:nvPicPr>
          <p:cNvPr id="51" name="图片 50">
            <a:extLst>
              <a:ext uri="{FF2B5EF4-FFF2-40B4-BE49-F238E27FC236}">
                <a16:creationId xmlns:a16="http://schemas.microsoft.com/office/drawing/2014/main" id="{EE0EAF35-5868-89E5-7824-AC46537DC77C}"/>
              </a:ext>
            </a:extLst>
          </p:cNvPr>
          <p:cNvPicPr>
            <a:picLocks noChangeAspect="1"/>
          </p:cNvPicPr>
          <p:nvPr/>
        </p:nvPicPr>
        <p:blipFill>
          <a:blip r:embed="rId4"/>
          <a:stretch>
            <a:fillRect/>
          </a:stretch>
        </p:blipFill>
        <p:spPr>
          <a:xfrm flipH="1">
            <a:off x="3418461" y="3822872"/>
            <a:ext cx="1318496" cy="1641802"/>
          </a:xfrm>
          <a:prstGeom prst="rect">
            <a:avLst/>
          </a:prstGeom>
        </p:spPr>
      </p:pic>
      <p:pic>
        <p:nvPicPr>
          <p:cNvPr id="52" name="图片 51">
            <a:extLst>
              <a:ext uri="{FF2B5EF4-FFF2-40B4-BE49-F238E27FC236}">
                <a16:creationId xmlns:a16="http://schemas.microsoft.com/office/drawing/2014/main" id="{69F23BE0-5AD8-69B4-3AAA-2B68BFF154F2}"/>
              </a:ext>
            </a:extLst>
          </p:cNvPr>
          <p:cNvPicPr>
            <a:picLocks noChangeAspect="1"/>
          </p:cNvPicPr>
          <p:nvPr/>
        </p:nvPicPr>
        <p:blipFill>
          <a:blip r:embed="rId5"/>
          <a:stretch>
            <a:fillRect/>
          </a:stretch>
        </p:blipFill>
        <p:spPr>
          <a:xfrm>
            <a:off x="5840300" y="4013718"/>
            <a:ext cx="1689273" cy="1452073"/>
          </a:xfrm>
          <a:prstGeom prst="rect">
            <a:avLst/>
          </a:prstGeom>
        </p:spPr>
      </p:pic>
      <p:pic>
        <p:nvPicPr>
          <p:cNvPr id="53" name="图片 52">
            <a:extLst>
              <a:ext uri="{FF2B5EF4-FFF2-40B4-BE49-F238E27FC236}">
                <a16:creationId xmlns:a16="http://schemas.microsoft.com/office/drawing/2014/main" id="{F9EBB16D-50DA-6314-10BF-DAE04E545961}"/>
              </a:ext>
            </a:extLst>
          </p:cNvPr>
          <p:cNvPicPr>
            <a:picLocks noChangeAspect="1"/>
          </p:cNvPicPr>
          <p:nvPr/>
        </p:nvPicPr>
        <p:blipFill>
          <a:blip r:embed="rId6"/>
          <a:stretch>
            <a:fillRect/>
          </a:stretch>
        </p:blipFill>
        <p:spPr>
          <a:xfrm>
            <a:off x="9575161" y="2748891"/>
            <a:ext cx="1620450" cy="1527117"/>
          </a:xfrm>
          <a:prstGeom prst="rect">
            <a:avLst/>
          </a:prstGeom>
        </p:spPr>
      </p:pic>
      <p:pic>
        <p:nvPicPr>
          <p:cNvPr id="54" name="图片 53">
            <a:extLst>
              <a:ext uri="{FF2B5EF4-FFF2-40B4-BE49-F238E27FC236}">
                <a16:creationId xmlns:a16="http://schemas.microsoft.com/office/drawing/2014/main" id="{6AD723C9-4384-4198-2C31-9EA06D94A3D9}"/>
              </a:ext>
            </a:extLst>
          </p:cNvPr>
          <p:cNvPicPr>
            <a:picLocks noChangeAspect="1"/>
          </p:cNvPicPr>
          <p:nvPr/>
        </p:nvPicPr>
        <p:blipFill>
          <a:blip r:embed="rId7"/>
          <a:stretch>
            <a:fillRect/>
          </a:stretch>
        </p:blipFill>
        <p:spPr>
          <a:xfrm>
            <a:off x="6814867" y="5223238"/>
            <a:ext cx="2387238" cy="1341058"/>
          </a:xfrm>
          <a:prstGeom prst="rect">
            <a:avLst/>
          </a:prstGeom>
        </p:spPr>
      </p:pic>
      <p:pic>
        <p:nvPicPr>
          <p:cNvPr id="55" name="图片 54">
            <a:extLst>
              <a:ext uri="{FF2B5EF4-FFF2-40B4-BE49-F238E27FC236}">
                <a16:creationId xmlns:a16="http://schemas.microsoft.com/office/drawing/2014/main" id="{E8789058-4AEE-5FCB-3DC1-F06EB0E8ED4C}"/>
              </a:ext>
            </a:extLst>
          </p:cNvPr>
          <p:cNvPicPr>
            <a:picLocks noChangeAspect="1"/>
          </p:cNvPicPr>
          <p:nvPr/>
        </p:nvPicPr>
        <p:blipFill>
          <a:blip r:embed="rId8"/>
          <a:stretch>
            <a:fillRect/>
          </a:stretch>
        </p:blipFill>
        <p:spPr>
          <a:xfrm>
            <a:off x="9033430" y="4142574"/>
            <a:ext cx="856100" cy="1307843"/>
          </a:xfrm>
          <a:prstGeom prst="rect">
            <a:avLst/>
          </a:prstGeom>
        </p:spPr>
      </p:pic>
      <p:pic>
        <p:nvPicPr>
          <p:cNvPr id="56" name="图片 55">
            <a:extLst>
              <a:ext uri="{FF2B5EF4-FFF2-40B4-BE49-F238E27FC236}">
                <a16:creationId xmlns:a16="http://schemas.microsoft.com/office/drawing/2014/main" id="{E814E6A7-F410-CD37-A93F-5F5375A53541}"/>
              </a:ext>
            </a:extLst>
          </p:cNvPr>
          <p:cNvPicPr>
            <a:picLocks noChangeAspect="1"/>
          </p:cNvPicPr>
          <p:nvPr/>
        </p:nvPicPr>
        <p:blipFill>
          <a:blip r:embed="rId9"/>
          <a:stretch>
            <a:fillRect/>
          </a:stretch>
        </p:blipFill>
        <p:spPr>
          <a:xfrm>
            <a:off x="4272557" y="5448050"/>
            <a:ext cx="2270974" cy="1183743"/>
          </a:xfrm>
          <a:prstGeom prst="rect">
            <a:avLst/>
          </a:prstGeom>
        </p:spPr>
      </p:pic>
      <p:pic>
        <p:nvPicPr>
          <p:cNvPr id="57" name="图片 56">
            <a:extLst>
              <a:ext uri="{FF2B5EF4-FFF2-40B4-BE49-F238E27FC236}">
                <a16:creationId xmlns:a16="http://schemas.microsoft.com/office/drawing/2014/main" id="{45B7C08C-00C3-1CE0-A3C8-D1AF6EEA4CDE}"/>
              </a:ext>
            </a:extLst>
          </p:cNvPr>
          <p:cNvPicPr>
            <a:picLocks noChangeAspect="1"/>
          </p:cNvPicPr>
          <p:nvPr/>
        </p:nvPicPr>
        <p:blipFill>
          <a:blip r:embed="rId10"/>
          <a:stretch>
            <a:fillRect/>
          </a:stretch>
        </p:blipFill>
        <p:spPr>
          <a:xfrm>
            <a:off x="2281430" y="5133909"/>
            <a:ext cx="1442049" cy="1472092"/>
          </a:xfrm>
          <a:prstGeom prst="rect">
            <a:avLst/>
          </a:prstGeom>
        </p:spPr>
      </p:pic>
      <p:grpSp>
        <p:nvGrpSpPr>
          <p:cNvPr id="58" name="组合 57">
            <a:extLst>
              <a:ext uri="{FF2B5EF4-FFF2-40B4-BE49-F238E27FC236}">
                <a16:creationId xmlns:a16="http://schemas.microsoft.com/office/drawing/2014/main" id="{3352E8D8-D2AC-5052-919F-9DCD01BD55B9}"/>
              </a:ext>
            </a:extLst>
          </p:cNvPr>
          <p:cNvGrpSpPr/>
          <p:nvPr/>
        </p:nvGrpSpPr>
        <p:grpSpPr>
          <a:xfrm>
            <a:off x="264714" y="1916098"/>
            <a:ext cx="2737520" cy="2737518"/>
            <a:chOff x="87637" y="1540996"/>
            <a:chExt cx="2737520" cy="2737518"/>
          </a:xfrm>
        </p:grpSpPr>
        <p:grpSp>
          <p:nvGrpSpPr>
            <p:cNvPr id="59" name="Group 78">
              <a:extLst>
                <a:ext uri="{FF2B5EF4-FFF2-40B4-BE49-F238E27FC236}">
                  <a16:creationId xmlns:a16="http://schemas.microsoft.com/office/drawing/2014/main" id="{86C446BE-E2AB-1F5B-4756-3ADD9C1690C3}"/>
                </a:ext>
              </a:extLst>
            </p:cNvPr>
            <p:cNvGrpSpPr>
              <a:grpSpLocks noChangeAspect="1"/>
            </p:cNvGrpSpPr>
            <p:nvPr/>
          </p:nvGrpSpPr>
          <p:grpSpPr>
            <a:xfrm>
              <a:off x="87637" y="1540996"/>
              <a:ext cx="2737520" cy="2737518"/>
              <a:chOff x="484107" y="2114083"/>
              <a:chExt cx="3931088" cy="3931087"/>
            </a:xfrm>
          </p:grpSpPr>
          <p:grpSp>
            <p:nvGrpSpPr>
              <p:cNvPr id="63" name="组合 62">
                <a:extLst>
                  <a:ext uri="{FF2B5EF4-FFF2-40B4-BE49-F238E27FC236}">
                    <a16:creationId xmlns:a16="http://schemas.microsoft.com/office/drawing/2014/main" id="{6760DDAB-ECB1-BE03-E130-A61A0994377C}"/>
                  </a:ext>
                </a:extLst>
              </p:cNvPr>
              <p:cNvGrpSpPr/>
              <p:nvPr/>
            </p:nvGrpSpPr>
            <p:grpSpPr>
              <a:xfrm>
                <a:off x="484107" y="2114083"/>
                <a:ext cx="3931088" cy="3931087"/>
                <a:chOff x="464010" y="2093987"/>
                <a:chExt cx="3931088" cy="3931087"/>
              </a:xfrm>
            </p:grpSpPr>
            <p:grpSp>
              <p:nvGrpSpPr>
                <p:cNvPr id="600" name="组合 599">
                  <a:extLst>
                    <a:ext uri="{FF2B5EF4-FFF2-40B4-BE49-F238E27FC236}">
                      <a16:creationId xmlns:a16="http://schemas.microsoft.com/office/drawing/2014/main" id="{9740F54E-B9F3-F3D0-E675-74EE07B18850}"/>
                    </a:ext>
                  </a:extLst>
                </p:cNvPr>
                <p:cNvGrpSpPr>
                  <a:grpSpLocks noChangeAspect="1"/>
                </p:cNvGrpSpPr>
                <p:nvPr/>
              </p:nvGrpSpPr>
              <p:grpSpPr>
                <a:xfrm>
                  <a:off x="464010" y="2093987"/>
                  <a:ext cx="3931088" cy="3931087"/>
                  <a:chOff x="741431" y="2230733"/>
                  <a:chExt cx="3637505" cy="3637504"/>
                </a:xfrm>
              </p:grpSpPr>
              <p:sp>
                <p:nvSpPr>
                  <p:cNvPr id="645" name="饼形 109">
                    <a:extLst>
                      <a:ext uri="{FF2B5EF4-FFF2-40B4-BE49-F238E27FC236}">
                        <a16:creationId xmlns:a16="http://schemas.microsoft.com/office/drawing/2014/main" id="{3092BB09-3F94-D78C-AEF5-6B00330F7E7E}"/>
                      </a:ext>
                    </a:extLst>
                  </p:cNvPr>
                  <p:cNvSpPr>
                    <a:spLocks noChangeAspect="1"/>
                  </p:cNvSpPr>
                  <p:nvPr/>
                </p:nvSpPr>
                <p:spPr>
                  <a:xfrm>
                    <a:off x="741433" y="2230734"/>
                    <a:ext cx="3637503" cy="3637503"/>
                  </a:xfrm>
                  <a:prstGeom prst="pie">
                    <a:avLst>
                      <a:gd name="adj1" fmla="val 682395"/>
                      <a:gd name="adj2" fmla="val 8137516"/>
                    </a:avLst>
                  </a:prstGeom>
                  <a:solidFill>
                    <a:srgbClr val="FFABA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46" name="饼形 110">
                    <a:extLst>
                      <a:ext uri="{FF2B5EF4-FFF2-40B4-BE49-F238E27FC236}">
                        <a16:creationId xmlns:a16="http://schemas.microsoft.com/office/drawing/2014/main" id="{0E582A5D-C660-E3FC-BA15-48AE59D8EE9D}"/>
                      </a:ext>
                    </a:extLst>
                  </p:cNvPr>
                  <p:cNvSpPr>
                    <a:spLocks noChangeAspect="1"/>
                  </p:cNvSpPr>
                  <p:nvPr/>
                </p:nvSpPr>
                <p:spPr>
                  <a:xfrm rot="7768916">
                    <a:off x="741432" y="2230733"/>
                    <a:ext cx="3637503" cy="3637503"/>
                  </a:xfrm>
                  <a:prstGeom prst="pie">
                    <a:avLst>
                      <a:gd name="adj1" fmla="val 366467"/>
                      <a:gd name="adj2" fmla="val 7774985"/>
                    </a:avLst>
                  </a:prstGeom>
                  <a:solidFill>
                    <a:srgbClr val="ABE3C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47" name="饼形 111">
                    <a:extLst>
                      <a:ext uri="{FF2B5EF4-FFF2-40B4-BE49-F238E27FC236}">
                        <a16:creationId xmlns:a16="http://schemas.microsoft.com/office/drawing/2014/main" id="{DAE45DB1-9C25-72BE-BA1D-9A693AAE009B}"/>
                      </a:ext>
                    </a:extLst>
                  </p:cNvPr>
                  <p:cNvSpPr>
                    <a:spLocks noChangeAspect="1"/>
                  </p:cNvSpPr>
                  <p:nvPr/>
                </p:nvSpPr>
                <p:spPr>
                  <a:xfrm rot="15531452">
                    <a:off x="741431" y="2230733"/>
                    <a:ext cx="3637503" cy="3637503"/>
                  </a:xfrm>
                  <a:prstGeom prst="pie">
                    <a:avLst>
                      <a:gd name="adj1" fmla="val 0"/>
                      <a:gd name="adj2" fmla="val 6742849"/>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grpSp>
            <p:grpSp>
              <p:nvGrpSpPr>
                <p:cNvPr id="601" name="组合 600">
                  <a:extLst>
                    <a:ext uri="{FF2B5EF4-FFF2-40B4-BE49-F238E27FC236}">
                      <a16:creationId xmlns:a16="http://schemas.microsoft.com/office/drawing/2014/main" id="{0F93A494-7701-19AD-A293-832DE445CCDA}"/>
                    </a:ext>
                  </a:extLst>
                </p:cNvPr>
                <p:cNvGrpSpPr/>
                <p:nvPr/>
              </p:nvGrpSpPr>
              <p:grpSpPr>
                <a:xfrm>
                  <a:off x="610803" y="2240781"/>
                  <a:ext cx="3637505" cy="3637504"/>
                  <a:chOff x="741431" y="2230733"/>
                  <a:chExt cx="3637505" cy="3637504"/>
                </a:xfrm>
              </p:grpSpPr>
              <p:sp>
                <p:nvSpPr>
                  <p:cNvPr id="642" name="饼形 106">
                    <a:extLst>
                      <a:ext uri="{FF2B5EF4-FFF2-40B4-BE49-F238E27FC236}">
                        <a16:creationId xmlns:a16="http://schemas.microsoft.com/office/drawing/2014/main" id="{4BA79017-C948-8313-533D-1E852F5D878B}"/>
                      </a:ext>
                    </a:extLst>
                  </p:cNvPr>
                  <p:cNvSpPr>
                    <a:spLocks noChangeAspect="1"/>
                  </p:cNvSpPr>
                  <p:nvPr/>
                </p:nvSpPr>
                <p:spPr>
                  <a:xfrm>
                    <a:off x="741433" y="2230734"/>
                    <a:ext cx="3637503" cy="3637503"/>
                  </a:xfrm>
                  <a:prstGeom prst="pie">
                    <a:avLst>
                      <a:gd name="adj1" fmla="val 682395"/>
                      <a:gd name="adj2" fmla="val 8137516"/>
                    </a:avLst>
                  </a:prstGeom>
                  <a:solidFill>
                    <a:srgbClr val="FF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43" name="饼形 107">
                    <a:extLst>
                      <a:ext uri="{FF2B5EF4-FFF2-40B4-BE49-F238E27FC236}">
                        <a16:creationId xmlns:a16="http://schemas.microsoft.com/office/drawing/2014/main" id="{D1C45411-0DA5-BCD0-77C5-4FA5635C1C54}"/>
                      </a:ext>
                    </a:extLst>
                  </p:cNvPr>
                  <p:cNvSpPr>
                    <a:spLocks noChangeAspect="1"/>
                  </p:cNvSpPr>
                  <p:nvPr/>
                </p:nvSpPr>
                <p:spPr>
                  <a:xfrm rot="7768916">
                    <a:off x="741432" y="2230733"/>
                    <a:ext cx="3637503" cy="3637503"/>
                  </a:xfrm>
                  <a:prstGeom prst="pie">
                    <a:avLst>
                      <a:gd name="adj1" fmla="val 366467"/>
                      <a:gd name="adj2" fmla="val 7774985"/>
                    </a:avLst>
                  </a:prstGeom>
                  <a:solidFill>
                    <a:srgbClr val="ABE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44" name="饼形 108">
                    <a:extLst>
                      <a:ext uri="{FF2B5EF4-FFF2-40B4-BE49-F238E27FC236}">
                        <a16:creationId xmlns:a16="http://schemas.microsoft.com/office/drawing/2014/main" id="{DC87E745-8943-EF9D-E375-05B6064DD494}"/>
                      </a:ext>
                    </a:extLst>
                  </p:cNvPr>
                  <p:cNvSpPr>
                    <a:spLocks noChangeAspect="1"/>
                  </p:cNvSpPr>
                  <p:nvPr/>
                </p:nvSpPr>
                <p:spPr>
                  <a:xfrm rot="15531452">
                    <a:off x="741431" y="2230733"/>
                    <a:ext cx="3637503" cy="3637503"/>
                  </a:xfrm>
                  <a:prstGeom prst="pie">
                    <a:avLst>
                      <a:gd name="adj1" fmla="val 0"/>
                      <a:gd name="adj2" fmla="val 674284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grpSp>
            <p:sp>
              <p:nvSpPr>
                <p:cNvPr id="602" name="饼形 103">
                  <a:extLst>
                    <a:ext uri="{FF2B5EF4-FFF2-40B4-BE49-F238E27FC236}">
                      <a16:creationId xmlns:a16="http://schemas.microsoft.com/office/drawing/2014/main" id="{0494378E-441D-6A1C-039E-59FB38045073}"/>
                    </a:ext>
                  </a:extLst>
                </p:cNvPr>
                <p:cNvSpPr>
                  <a:spLocks noChangeAspect="1"/>
                </p:cNvSpPr>
                <p:nvPr/>
              </p:nvSpPr>
              <p:spPr>
                <a:xfrm rot="15531452">
                  <a:off x="610803" y="2240780"/>
                  <a:ext cx="3637503" cy="3637503"/>
                </a:xfrm>
                <a:prstGeom prst="pie">
                  <a:avLst>
                    <a:gd name="adj1" fmla="val 0"/>
                    <a:gd name="adj2" fmla="val 104904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03" name="饼形 104">
                  <a:extLst>
                    <a:ext uri="{FF2B5EF4-FFF2-40B4-BE49-F238E27FC236}">
                      <a16:creationId xmlns:a16="http://schemas.microsoft.com/office/drawing/2014/main" id="{4F1CF2A9-3F41-3CFF-C81D-0AFF36E6B33E}"/>
                    </a:ext>
                  </a:extLst>
                </p:cNvPr>
                <p:cNvSpPr>
                  <a:spLocks noChangeAspect="1"/>
                </p:cNvSpPr>
                <p:nvPr/>
              </p:nvSpPr>
              <p:spPr>
                <a:xfrm rot="7768916">
                  <a:off x="610805" y="2240782"/>
                  <a:ext cx="3637503" cy="3637503"/>
                </a:xfrm>
                <a:prstGeom prst="pie">
                  <a:avLst>
                    <a:gd name="adj1" fmla="val 366467"/>
                    <a:gd name="adj2" fmla="val 16676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sp>
              <p:nvSpPr>
                <p:cNvPr id="604" name="饼形 105">
                  <a:extLst>
                    <a:ext uri="{FF2B5EF4-FFF2-40B4-BE49-F238E27FC236}">
                      <a16:creationId xmlns:a16="http://schemas.microsoft.com/office/drawing/2014/main" id="{3109AE95-7B76-D115-AC7C-97D752947B9C}"/>
                    </a:ext>
                  </a:extLst>
                </p:cNvPr>
                <p:cNvSpPr>
                  <a:spLocks noChangeAspect="1"/>
                </p:cNvSpPr>
                <p:nvPr/>
              </p:nvSpPr>
              <p:spPr>
                <a:xfrm>
                  <a:off x="610805" y="2240782"/>
                  <a:ext cx="3637503" cy="3637503"/>
                </a:xfrm>
                <a:prstGeom prst="pie">
                  <a:avLst>
                    <a:gd name="adj1" fmla="val 682395"/>
                    <a:gd name="adj2" fmla="val 1678227"/>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black"/>
                    </a:solidFill>
                  </a:endParaRPr>
                </a:p>
              </p:txBody>
            </p:sp>
          </p:grpSp>
          <p:sp>
            <p:nvSpPr>
              <p:cNvPr id="598" name="椭圆 597">
                <a:extLst>
                  <a:ext uri="{FF2B5EF4-FFF2-40B4-BE49-F238E27FC236}">
                    <a16:creationId xmlns:a16="http://schemas.microsoft.com/office/drawing/2014/main" id="{F64F990D-5180-686B-D95F-B92F4327ACD9}"/>
                  </a:ext>
                </a:extLst>
              </p:cNvPr>
              <p:cNvSpPr>
                <a:spLocks noChangeAspect="1"/>
              </p:cNvSpPr>
              <p:nvPr/>
            </p:nvSpPr>
            <p:spPr>
              <a:xfrm>
                <a:off x="2285290" y="3923179"/>
                <a:ext cx="328719" cy="328719"/>
              </a:xfrm>
              <a:prstGeom prst="ellipse">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prstClr val="white"/>
                  </a:solidFill>
                </a:endParaRPr>
              </a:p>
            </p:txBody>
          </p:sp>
        </p:grpSp>
        <p:sp>
          <p:nvSpPr>
            <p:cNvPr id="60" name="home-icon-silhouette_69524">
              <a:extLst>
                <a:ext uri="{FF2B5EF4-FFF2-40B4-BE49-F238E27FC236}">
                  <a16:creationId xmlns:a16="http://schemas.microsoft.com/office/drawing/2014/main" id="{D6C78E9F-FA0A-5D2A-2531-F0997261691A}"/>
                </a:ext>
              </a:extLst>
            </p:cNvPr>
            <p:cNvSpPr>
              <a:spLocks noChangeAspect="1"/>
            </p:cNvSpPr>
            <p:nvPr/>
          </p:nvSpPr>
          <p:spPr bwMode="auto">
            <a:xfrm rot="2617577">
              <a:off x="1783767" y="2075843"/>
              <a:ext cx="609685" cy="566937"/>
            </a:xfrm>
            <a:custGeom>
              <a:avLst/>
              <a:gdLst>
                <a:gd name="connsiteX0" fmla="*/ 304396 w 608861"/>
                <a:gd name="connsiteY0" fmla="*/ 135849 h 566171"/>
                <a:gd name="connsiteX1" fmla="*/ 316518 w 608861"/>
                <a:gd name="connsiteY1" fmla="*/ 140889 h 566171"/>
                <a:gd name="connsiteX2" fmla="*/ 519511 w 608861"/>
                <a:gd name="connsiteY2" fmla="*/ 343496 h 566171"/>
                <a:gd name="connsiteX3" fmla="*/ 524489 w 608861"/>
                <a:gd name="connsiteY3" fmla="*/ 355647 h 566171"/>
                <a:gd name="connsiteX4" fmla="*/ 524489 w 608861"/>
                <a:gd name="connsiteY4" fmla="*/ 503391 h 566171"/>
                <a:gd name="connsiteX5" fmla="*/ 461619 w 608861"/>
                <a:gd name="connsiteY5" fmla="*/ 566171 h 566171"/>
                <a:gd name="connsiteX6" fmla="*/ 361136 w 608861"/>
                <a:gd name="connsiteY6" fmla="*/ 566171 h 566171"/>
                <a:gd name="connsiteX7" fmla="*/ 361136 w 608861"/>
                <a:gd name="connsiteY7" fmla="*/ 410787 h 566171"/>
                <a:gd name="connsiteX8" fmla="*/ 247655 w 608861"/>
                <a:gd name="connsiteY8" fmla="*/ 410787 h 566171"/>
                <a:gd name="connsiteX9" fmla="*/ 247655 w 608861"/>
                <a:gd name="connsiteY9" fmla="*/ 566171 h 566171"/>
                <a:gd name="connsiteX10" fmla="*/ 147173 w 608861"/>
                <a:gd name="connsiteY10" fmla="*/ 566171 h 566171"/>
                <a:gd name="connsiteX11" fmla="*/ 84302 w 608861"/>
                <a:gd name="connsiteY11" fmla="*/ 503391 h 566171"/>
                <a:gd name="connsiteX12" fmla="*/ 84302 w 608861"/>
                <a:gd name="connsiteY12" fmla="*/ 355647 h 566171"/>
                <a:gd name="connsiteX13" fmla="*/ 89280 w 608861"/>
                <a:gd name="connsiteY13" fmla="*/ 343496 h 566171"/>
                <a:gd name="connsiteX14" fmla="*/ 292273 w 608861"/>
                <a:gd name="connsiteY14" fmla="*/ 140889 h 566171"/>
                <a:gd name="connsiteX15" fmla="*/ 304396 w 608861"/>
                <a:gd name="connsiteY15" fmla="*/ 135849 h 566171"/>
                <a:gd name="connsiteX16" fmla="*/ 304396 w 608861"/>
                <a:gd name="connsiteY16" fmla="*/ 0 h 566171"/>
                <a:gd name="connsiteX17" fmla="*/ 367898 w 608861"/>
                <a:gd name="connsiteY17" fmla="*/ 25358 h 566171"/>
                <a:gd name="connsiteX18" fmla="*/ 436574 w 608861"/>
                <a:gd name="connsiteY18" fmla="*/ 94022 h 566171"/>
                <a:gd name="connsiteX19" fmla="*/ 436574 w 608861"/>
                <a:gd name="connsiteY19" fmla="*/ 57204 h 566171"/>
                <a:gd name="connsiteX20" fmla="*/ 471510 w 608861"/>
                <a:gd name="connsiteY20" fmla="*/ 22412 h 566171"/>
                <a:gd name="connsiteX21" fmla="*/ 506355 w 608861"/>
                <a:gd name="connsiteY21" fmla="*/ 57204 h 566171"/>
                <a:gd name="connsiteX22" fmla="*/ 506355 w 608861"/>
                <a:gd name="connsiteY22" fmla="*/ 163698 h 566171"/>
                <a:gd name="connsiteX23" fmla="*/ 598629 w 608861"/>
                <a:gd name="connsiteY23" fmla="*/ 255833 h 566171"/>
                <a:gd name="connsiteX24" fmla="*/ 598629 w 608861"/>
                <a:gd name="connsiteY24" fmla="*/ 305076 h 566171"/>
                <a:gd name="connsiteX25" fmla="*/ 574017 w 608861"/>
                <a:gd name="connsiteY25" fmla="*/ 315293 h 566171"/>
                <a:gd name="connsiteX26" fmla="*/ 549312 w 608861"/>
                <a:gd name="connsiteY26" fmla="*/ 305076 h 566171"/>
                <a:gd name="connsiteX27" fmla="*/ 318581 w 608861"/>
                <a:gd name="connsiteY27" fmla="*/ 74693 h 566171"/>
                <a:gd name="connsiteX28" fmla="*/ 290281 w 608861"/>
                <a:gd name="connsiteY28" fmla="*/ 74693 h 566171"/>
                <a:gd name="connsiteX29" fmla="*/ 59549 w 608861"/>
                <a:gd name="connsiteY29" fmla="*/ 305076 h 566171"/>
                <a:gd name="connsiteX30" fmla="*/ 10232 w 608861"/>
                <a:gd name="connsiteY30" fmla="*/ 305076 h 566171"/>
                <a:gd name="connsiteX31" fmla="*/ 10232 w 608861"/>
                <a:gd name="connsiteY31" fmla="*/ 255833 h 566171"/>
                <a:gd name="connsiteX32" fmla="*/ 240963 w 608861"/>
                <a:gd name="connsiteY32" fmla="*/ 25450 h 566171"/>
                <a:gd name="connsiteX33" fmla="*/ 304396 w 608861"/>
                <a:gd name="connsiteY33" fmla="*/ 0 h 56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8861" h="566171">
                  <a:moveTo>
                    <a:pt x="304396" y="135849"/>
                  </a:moveTo>
                  <a:cubicBezTo>
                    <a:pt x="308775" y="135849"/>
                    <a:pt x="313154" y="137529"/>
                    <a:pt x="316518" y="140889"/>
                  </a:cubicBezTo>
                  <a:lnTo>
                    <a:pt x="519511" y="343496"/>
                  </a:lnTo>
                  <a:cubicBezTo>
                    <a:pt x="522738" y="346718"/>
                    <a:pt x="524489" y="351045"/>
                    <a:pt x="524489" y="355647"/>
                  </a:cubicBezTo>
                  <a:lnTo>
                    <a:pt x="524489" y="503391"/>
                  </a:lnTo>
                  <a:cubicBezTo>
                    <a:pt x="524489" y="538095"/>
                    <a:pt x="496373" y="566171"/>
                    <a:pt x="461619" y="566171"/>
                  </a:cubicBezTo>
                  <a:lnTo>
                    <a:pt x="361136" y="566171"/>
                  </a:lnTo>
                  <a:lnTo>
                    <a:pt x="361136" y="410787"/>
                  </a:lnTo>
                  <a:lnTo>
                    <a:pt x="247655" y="410787"/>
                  </a:lnTo>
                  <a:lnTo>
                    <a:pt x="247655" y="566171"/>
                  </a:lnTo>
                  <a:lnTo>
                    <a:pt x="147173" y="566171"/>
                  </a:lnTo>
                  <a:cubicBezTo>
                    <a:pt x="112419" y="566171"/>
                    <a:pt x="84302" y="538095"/>
                    <a:pt x="84302" y="503391"/>
                  </a:cubicBezTo>
                  <a:lnTo>
                    <a:pt x="84302" y="355647"/>
                  </a:lnTo>
                  <a:cubicBezTo>
                    <a:pt x="84302" y="351045"/>
                    <a:pt x="86146" y="346718"/>
                    <a:pt x="89280" y="343496"/>
                  </a:cubicBezTo>
                  <a:lnTo>
                    <a:pt x="292273" y="140889"/>
                  </a:lnTo>
                  <a:cubicBezTo>
                    <a:pt x="295638" y="137529"/>
                    <a:pt x="300017" y="135849"/>
                    <a:pt x="304396" y="135849"/>
                  </a:cubicBezTo>
                  <a:close/>
                  <a:moveTo>
                    <a:pt x="304396" y="0"/>
                  </a:moveTo>
                  <a:cubicBezTo>
                    <a:pt x="327638" y="-23"/>
                    <a:pt x="350890" y="8422"/>
                    <a:pt x="367898" y="25358"/>
                  </a:cubicBezTo>
                  <a:lnTo>
                    <a:pt x="436574" y="94022"/>
                  </a:lnTo>
                  <a:lnTo>
                    <a:pt x="436574" y="57204"/>
                  </a:lnTo>
                  <a:cubicBezTo>
                    <a:pt x="436574" y="37967"/>
                    <a:pt x="452244" y="22412"/>
                    <a:pt x="471510" y="22412"/>
                  </a:cubicBezTo>
                  <a:cubicBezTo>
                    <a:pt x="490776" y="22412"/>
                    <a:pt x="506355" y="37967"/>
                    <a:pt x="506355" y="57204"/>
                  </a:cubicBezTo>
                  <a:lnTo>
                    <a:pt x="506355" y="163698"/>
                  </a:lnTo>
                  <a:lnTo>
                    <a:pt x="598629" y="255833"/>
                  </a:lnTo>
                  <a:cubicBezTo>
                    <a:pt x="612272" y="269455"/>
                    <a:pt x="612272" y="291453"/>
                    <a:pt x="598629" y="305076"/>
                  </a:cubicBezTo>
                  <a:cubicBezTo>
                    <a:pt x="591808" y="311887"/>
                    <a:pt x="582958" y="315293"/>
                    <a:pt x="574017" y="315293"/>
                  </a:cubicBezTo>
                  <a:cubicBezTo>
                    <a:pt x="565075" y="315293"/>
                    <a:pt x="556133" y="311887"/>
                    <a:pt x="549312" y="305076"/>
                  </a:cubicBezTo>
                  <a:lnTo>
                    <a:pt x="318581" y="74693"/>
                  </a:lnTo>
                  <a:cubicBezTo>
                    <a:pt x="311022" y="67237"/>
                    <a:pt x="297840" y="67237"/>
                    <a:pt x="290281" y="74693"/>
                  </a:cubicBezTo>
                  <a:lnTo>
                    <a:pt x="59549" y="305076"/>
                  </a:lnTo>
                  <a:cubicBezTo>
                    <a:pt x="45998" y="318698"/>
                    <a:pt x="23875" y="318698"/>
                    <a:pt x="10232" y="305076"/>
                  </a:cubicBezTo>
                  <a:cubicBezTo>
                    <a:pt x="-3411" y="291453"/>
                    <a:pt x="-3411" y="269455"/>
                    <a:pt x="10232" y="255833"/>
                  </a:cubicBezTo>
                  <a:lnTo>
                    <a:pt x="240963" y="25450"/>
                  </a:lnTo>
                  <a:cubicBezTo>
                    <a:pt x="257925" y="8514"/>
                    <a:pt x="281155" y="23"/>
                    <a:pt x="304396" y="0"/>
                  </a:cubicBezTo>
                  <a:close/>
                </a:path>
              </a:pathLst>
            </a:custGeom>
            <a:solidFill>
              <a:schemeClr val="bg1"/>
            </a:solidFill>
            <a:ln>
              <a:noFill/>
            </a:ln>
          </p:spPr>
          <p:txBody>
            <a:bodyPr/>
            <a:lstStyle/>
            <a:p>
              <a:endParaRPr lang="zh-CN" altLang="en-US"/>
            </a:p>
          </p:txBody>
        </p:sp>
        <p:sp>
          <p:nvSpPr>
            <p:cNvPr id="61" name="heart-shape-rounded-edges-variant-with-white-details_31414">
              <a:extLst>
                <a:ext uri="{FF2B5EF4-FFF2-40B4-BE49-F238E27FC236}">
                  <a16:creationId xmlns:a16="http://schemas.microsoft.com/office/drawing/2014/main" id="{C905CE81-6604-79EC-DAB2-3BF21D63556E}"/>
                </a:ext>
              </a:extLst>
            </p:cNvPr>
            <p:cNvSpPr>
              <a:spLocks noChangeAspect="1"/>
            </p:cNvSpPr>
            <p:nvPr/>
          </p:nvSpPr>
          <p:spPr bwMode="auto">
            <a:xfrm rot="10413504">
              <a:off x="1206094" y="3282980"/>
              <a:ext cx="609685" cy="504668"/>
            </a:xfrm>
            <a:custGeom>
              <a:avLst/>
              <a:gdLst>
                <a:gd name="T0" fmla="*/ 1914 w 2241"/>
                <a:gd name="T1" fmla="*/ 76 h 1858"/>
                <a:gd name="T2" fmla="*/ 1608 w 2241"/>
                <a:gd name="T3" fmla="*/ 0 h 1858"/>
                <a:gd name="T4" fmla="*/ 1121 w 2241"/>
                <a:gd name="T5" fmla="*/ 220 h 1858"/>
                <a:gd name="T6" fmla="*/ 633 w 2241"/>
                <a:gd name="T7" fmla="*/ 0 h 1858"/>
                <a:gd name="T8" fmla="*/ 327 w 2241"/>
                <a:gd name="T9" fmla="*/ 76 h 1858"/>
                <a:gd name="T10" fmla="*/ 0 w 2241"/>
                <a:gd name="T11" fmla="*/ 608 h 1858"/>
                <a:gd name="T12" fmla="*/ 31 w 2241"/>
                <a:gd name="T13" fmla="*/ 796 h 1858"/>
                <a:gd name="T14" fmla="*/ 1121 w 2241"/>
                <a:gd name="T15" fmla="*/ 1858 h 1858"/>
                <a:gd name="T16" fmla="*/ 2210 w 2241"/>
                <a:gd name="T17" fmla="*/ 796 h 1858"/>
                <a:gd name="T18" fmla="*/ 2241 w 2241"/>
                <a:gd name="T19" fmla="*/ 608 h 1858"/>
                <a:gd name="T20" fmla="*/ 1914 w 2241"/>
                <a:gd name="T21" fmla="*/ 76 h 1858"/>
                <a:gd name="T22" fmla="*/ 2037 w 2241"/>
                <a:gd name="T23" fmla="*/ 743 h 1858"/>
                <a:gd name="T24" fmla="*/ 1997 w 2241"/>
                <a:gd name="T25" fmla="*/ 771 h 1858"/>
                <a:gd name="T26" fmla="*/ 1983 w 2241"/>
                <a:gd name="T27" fmla="*/ 770 h 1858"/>
                <a:gd name="T28" fmla="*/ 1957 w 2241"/>
                <a:gd name="T29" fmla="*/ 715 h 1858"/>
                <a:gd name="T30" fmla="*/ 1975 w 2241"/>
                <a:gd name="T31" fmla="*/ 608 h 1858"/>
                <a:gd name="T32" fmla="*/ 1786 w 2241"/>
                <a:gd name="T33" fmla="*/ 302 h 1858"/>
                <a:gd name="T34" fmla="*/ 1608 w 2241"/>
                <a:gd name="T35" fmla="*/ 257 h 1858"/>
                <a:gd name="T36" fmla="*/ 1566 w 2241"/>
                <a:gd name="T37" fmla="*/ 215 h 1858"/>
                <a:gd name="T38" fmla="*/ 1608 w 2241"/>
                <a:gd name="T39" fmla="*/ 172 h 1858"/>
                <a:gd name="T40" fmla="*/ 1826 w 2241"/>
                <a:gd name="T41" fmla="*/ 227 h 1858"/>
                <a:gd name="T42" fmla="*/ 2060 w 2241"/>
                <a:gd name="T43" fmla="*/ 608 h 1858"/>
                <a:gd name="T44" fmla="*/ 2037 w 2241"/>
                <a:gd name="T45" fmla="*/ 743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1" h="1858">
                  <a:moveTo>
                    <a:pt x="1914" y="76"/>
                  </a:moveTo>
                  <a:cubicBezTo>
                    <a:pt x="1823" y="27"/>
                    <a:pt x="1719" y="0"/>
                    <a:pt x="1608" y="0"/>
                  </a:cubicBezTo>
                  <a:cubicBezTo>
                    <a:pt x="1413" y="0"/>
                    <a:pt x="1237" y="86"/>
                    <a:pt x="1121" y="220"/>
                  </a:cubicBezTo>
                  <a:cubicBezTo>
                    <a:pt x="1004" y="86"/>
                    <a:pt x="829" y="0"/>
                    <a:pt x="633" y="0"/>
                  </a:cubicBezTo>
                  <a:cubicBezTo>
                    <a:pt x="522" y="0"/>
                    <a:pt x="418" y="27"/>
                    <a:pt x="327" y="76"/>
                  </a:cubicBezTo>
                  <a:cubicBezTo>
                    <a:pt x="132" y="179"/>
                    <a:pt x="0" y="378"/>
                    <a:pt x="0" y="608"/>
                  </a:cubicBezTo>
                  <a:cubicBezTo>
                    <a:pt x="0" y="674"/>
                    <a:pt x="11" y="737"/>
                    <a:pt x="31" y="796"/>
                  </a:cubicBezTo>
                  <a:cubicBezTo>
                    <a:pt x="140" y="1266"/>
                    <a:pt x="833" y="1858"/>
                    <a:pt x="1121" y="1858"/>
                  </a:cubicBezTo>
                  <a:cubicBezTo>
                    <a:pt x="1401" y="1858"/>
                    <a:pt x="2101" y="1266"/>
                    <a:pt x="2210" y="796"/>
                  </a:cubicBezTo>
                  <a:cubicBezTo>
                    <a:pt x="2230" y="737"/>
                    <a:pt x="2241" y="674"/>
                    <a:pt x="2241" y="608"/>
                  </a:cubicBezTo>
                  <a:cubicBezTo>
                    <a:pt x="2241" y="378"/>
                    <a:pt x="2109" y="179"/>
                    <a:pt x="1914" y="76"/>
                  </a:cubicBezTo>
                  <a:close/>
                  <a:moveTo>
                    <a:pt x="2037" y="743"/>
                  </a:moveTo>
                  <a:cubicBezTo>
                    <a:pt x="2031" y="760"/>
                    <a:pt x="2015" y="771"/>
                    <a:pt x="1997" y="771"/>
                  </a:cubicBezTo>
                  <a:cubicBezTo>
                    <a:pt x="1992" y="771"/>
                    <a:pt x="1988" y="771"/>
                    <a:pt x="1983" y="770"/>
                  </a:cubicBezTo>
                  <a:cubicBezTo>
                    <a:pt x="1961" y="762"/>
                    <a:pt x="1949" y="738"/>
                    <a:pt x="1957" y="715"/>
                  </a:cubicBezTo>
                  <a:cubicBezTo>
                    <a:pt x="1969" y="679"/>
                    <a:pt x="1975" y="644"/>
                    <a:pt x="1975" y="608"/>
                  </a:cubicBezTo>
                  <a:cubicBezTo>
                    <a:pt x="1975" y="481"/>
                    <a:pt x="1902" y="363"/>
                    <a:pt x="1786" y="302"/>
                  </a:cubicBezTo>
                  <a:cubicBezTo>
                    <a:pt x="1731" y="272"/>
                    <a:pt x="1671" y="257"/>
                    <a:pt x="1608" y="257"/>
                  </a:cubicBezTo>
                  <a:cubicBezTo>
                    <a:pt x="1584" y="257"/>
                    <a:pt x="1566" y="239"/>
                    <a:pt x="1566" y="215"/>
                  </a:cubicBezTo>
                  <a:cubicBezTo>
                    <a:pt x="1566" y="191"/>
                    <a:pt x="1584" y="172"/>
                    <a:pt x="1608" y="172"/>
                  </a:cubicBezTo>
                  <a:cubicBezTo>
                    <a:pt x="1685" y="172"/>
                    <a:pt x="1758" y="191"/>
                    <a:pt x="1826" y="227"/>
                  </a:cubicBezTo>
                  <a:cubicBezTo>
                    <a:pt x="1970" y="303"/>
                    <a:pt x="2060" y="449"/>
                    <a:pt x="2060" y="608"/>
                  </a:cubicBezTo>
                  <a:cubicBezTo>
                    <a:pt x="2060" y="653"/>
                    <a:pt x="2053" y="699"/>
                    <a:pt x="2037" y="743"/>
                  </a:cubicBezTo>
                  <a:close/>
                </a:path>
              </a:pathLst>
            </a:custGeom>
            <a:solidFill>
              <a:schemeClr val="bg1"/>
            </a:solidFill>
            <a:ln>
              <a:noFill/>
            </a:ln>
          </p:spPr>
          <p:txBody>
            <a:bodyPr/>
            <a:lstStyle/>
            <a:p>
              <a:endParaRPr lang="zh-CN" altLang="en-US"/>
            </a:p>
          </p:txBody>
        </p:sp>
        <p:sp>
          <p:nvSpPr>
            <p:cNvPr id="62" name="laughing_136083">
              <a:extLst>
                <a:ext uri="{FF2B5EF4-FFF2-40B4-BE49-F238E27FC236}">
                  <a16:creationId xmlns:a16="http://schemas.microsoft.com/office/drawing/2014/main" id="{02B074E6-2F1C-C70B-F5CF-00B63E03774A}"/>
                </a:ext>
              </a:extLst>
            </p:cNvPr>
            <p:cNvSpPr>
              <a:spLocks noChangeAspect="1"/>
            </p:cNvSpPr>
            <p:nvPr/>
          </p:nvSpPr>
          <p:spPr bwMode="auto">
            <a:xfrm rot="17681193">
              <a:off x="512987" y="2256117"/>
              <a:ext cx="609685" cy="608851"/>
            </a:xfrm>
            <a:custGeom>
              <a:avLst/>
              <a:gdLst>
                <a:gd name="T0" fmla="*/ 293 w 587"/>
                <a:gd name="T1" fmla="*/ 0 h 587"/>
                <a:gd name="T2" fmla="*/ 0 w 587"/>
                <a:gd name="T3" fmla="*/ 293 h 587"/>
                <a:gd name="T4" fmla="*/ 293 w 587"/>
                <a:gd name="T5" fmla="*/ 587 h 587"/>
                <a:gd name="T6" fmla="*/ 587 w 587"/>
                <a:gd name="T7" fmla="*/ 293 h 587"/>
                <a:gd name="T8" fmla="*/ 293 w 587"/>
                <a:gd name="T9" fmla="*/ 0 h 587"/>
                <a:gd name="T10" fmla="*/ 351 w 587"/>
                <a:gd name="T11" fmla="*/ 216 h 587"/>
                <a:gd name="T12" fmla="*/ 431 w 587"/>
                <a:gd name="T13" fmla="*/ 150 h 587"/>
                <a:gd name="T14" fmla="*/ 450 w 587"/>
                <a:gd name="T15" fmla="*/ 151 h 587"/>
                <a:gd name="T16" fmla="*/ 449 w 587"/>
                <a:gd name="T17" fmla="*/ 170 h 587"/>
                <a:gd name="T18" fmla="*/ 381 w 587"/>
                <a:gd name="T19" fmla="*/ 227 h 587"/>
                <a:gd name="T20" fmla="*/ 449 w 587"/>
                <a:gd name="T21" fmla="*/ 283 h 587"/>
                <a:gd name="T22" fmla="*/ 450 w 587"/>
                <a:gd name="T23" fmla="*/ 302 h 587"/>
                <a:gd name="T24" fmla="*/ 440 w 587"/>
                <a:gd name="T25" fmla="*/ 307 h 587"/>
                <a:gd name="T26" fmla="*/ 431 w 587"/>
                <a:gd name="T27" fmla="*/ 304 h 587"/>
                <a:gd name="T28" fmla="*/ 351 w 587"/>
                <a:gd name="T29" fmla="*/ 237 h 587"/>
                <a:gd name="T30" fmla="*/ 347 w 587"/>
                <a:gd name="T31" fmla="*/ 227 h 587"/>
                <a:gd name="T32" fmla="*/ 351 w 587"/>
                <a:gd name="T33" fmla="*/ 216 h 587"/>
                <a:gd name="T34" fmla="*/ 151 w 587"/>
                <a:gd name="T35" fmla="*/ 170 h 587"/>
                <a:gd name="T36" fmla="*/ 150 w 587"/>
                <a:gd name="T37" fmla="*/ 151 h 587"/>
                <a:gd name="T38" fmla="*/ 169 w 587"/>
                <a:gd name="T39" fmla="*/ 150 h 587"/>
                <a:gd name="T40" fmla="*/ 249 w 587"/>
                <a:gd name="T41" fmla="*/ 216 h 587"/>
                <a:gd name="T42" fmla="*/ 253 w 587"/>
                <a:gd name="T43" fmla="*/ 227 h 587"/>
                <a:gd name="T44" fmla="*/ 249 w 587"/>
                <a:gd name="T45" fmla="*/ 237 h 587"/>
                <a:gd name="T46" fmla="*/ 169 w 587"/>
                <a:gd name="T47" fmla="*/ 304 h 587"/>
                <a:gd name="T48" fmla="*/ 160 w 587"/>
                <a:gd name="T49" fmla="*/ 307 h 587"/>
                <a:gd name="T50" fmla="*/ 150 w 587"/>
                <a:gd name="T51" fmla="*/ 302 h 587"/>
                <a:gd name="T52" fmla="*/ 151 w 587"/>
                <a:gd name="T53" fmla="*/ 283 h 587"/>
                <a:gd name="T54" fmla="*/ 219 w 587"/>
                <a:gd name="T55" fmla="*/ 227 h 587"/>
                <a:gd name="T56" fmla="*/ 151 w 587"/>
                <a:gd name="T57" fmla="*/ 170 h 587"/>
                <a:gd name="T58" fmla="*/ 293 w 587"/>
                <a:gd name="T59" fmla="*/ 533 h 587"/>
                <a:gd name="T60" fmla="*/ 133 w 587"/>
                <a:gd name="T61" fmla="*/ 373 h 587"/>
                <a:gd name="T62" fmla="*/ 147 w 587"/>
                <a:gd name="T63" fmla="*/ 360 h 587"/>
                <a:gd name="T64" fmla="*/ 440 w 587"/>
                <a:gd name="T65" fmla="*/ 360 h 587"/>
                <a:gd name="T66" fmla="*/ 453 w 587"/>
                <a:gd name="T67" fmla="*/ 373 h 587"/>
                <a:gd name="T68" fmla="*/ 293 w 587"/>
                <a:gd name="T69" fmla="*/ 533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7" h="587">
                  <a:moveTo>
                    <a:pt x="293" y="0"/>
                  </a:moveTo>
                  <a:cubicBezTo>
                    <a:pt x="132" y="0"/>
                    <a:pt x="0" y="132"/>
                    <a:pt x="0" y="293"/>
                  </a:cubicBezTo>
                  <a:cubicBezTo>
                    <a:pt x="0" y="455"/>
                    <a:pt x="132" y="587"/>
                    <a:pt x="293" y="587"/>
                  </a:cubicBezTo>
                  <a:cubicBezTo>
                    <a:pt x="455" y="587"/>
                    <a:pt x="587" y="455"/>
                    <a:pt x="587" y="293"/>
                  </a:cubicBezTo>
                  <a:cubicBezTo>
                    <a:pt x="587" y="132"/>
                    <a:pt x="455" y="0"/>
                    <a:pt x="293" y="0"/>
                  </a:cubicBezTo>
                  <a:close/>
                  <a:moveTo>
                    <a:pt x="351" y="216"/>
                  </a:moveTo>
                  <a:lnTo>
                    <a:pt x="431" y="150"/>
                  </a:lnTo>
                  <a:cubicBezTo>
                    <a:pt x="437" y="145"/>
                    <a:pt x="446" y="146"/>
                    <a:pt x="450" y="151"/>
                  </a:cubicBezTo>
                  <a:cubicBezTo>
                    <a:pt x="455" y="157"/>
                    <a:pt x="454" y="166"/>
                    <a:pt x="449" y="170"/>
                  </a:cubicBezTo>
                  <a:lnTo>
                    <a:pt x="381" y="227"/>
                  </a:lnTo>
                  <a:lnTo>
                    <a:pt x="449" y="283"/>
                  </a:lnTo>
                  <a:cubicBezTo>
                    <a:pt x="454" y="288"/>
                    <a:pt x="455" y="296"/>
                    <a:pt x="450" y="302"/>
                  </a:cubicBezTo>
                  <a:cubicBezTo>
                    <a:pt x="448" y="305"/>
                    <a:pt x="444" y="307"/>
                    <a:pt x="440" y="307"/>
                  </a:cubicBezTo>
                  <a:cubicBezTo>
                    <a:pt x="437" y="307"/>
                    <a:pt x="434" y="306"/>
                    <a:pt x="431" y="304"/>
                  </a:cubicBezTo>
                  <a:lnTo>
                    <a:pt x="351" y="237"/>
                  </a:lnTo>
                  <a:cubicBezTo>
                    <a:pt x="348" y="234"/>
                    <a:pt x="347" y="231"/>
                    <a:pt x="347" y="227"/>
                  </a:cubicBezTo>
                  <a:cubicBezTo>
                    <a:pt x="347" y="223"/>
                    <a:pt x="348" y="219"/>
                    <a:pt x="351" y="216"/>
                  </a:cubicBezTo>
                  <a:close/>
                  <a:moveTo>
                    <a:pt x="151" y="170"/>
                  </a:moveTo>
                  <a:cubicBezTo>
                    <a:pt x="146" y="166"/>
                    <a:pt x="145" y="157"/>
                    <a:pt x="150" y="151"/>
                  </a:cubicBezTo>
                  <a:cubicBezTo>
                    <a:pt x="154" y="146"/>
                    <a:pt x="163" y="145"/>
                    <a:pt x="169" y="150"/>
                  </a:cubicBezTo>
                  <a:lnTo>
                    <a:pt x="249" y="216"/>
                  </a:lnTo>
                  <a:cubicBezTo>
                    <a:pt x="252" y="219"/>
                    <a:pt x="253" y="223"/>
                    <a:pt x="253" y="227"/>
                  </a:cubicBezTo>
                  <a:cubicBezTo>
                    <a:pt x="253" y="231"/>
                    <a:pt x="252" y="234"/>
                    <a:pt x="249" y="237"/>
                  </a:cubicBezTo>
                  <a:lnTo>
                    <a:pt x="169" y="304"/>
                  </a:lnTo>
                  <a:cubicBezTo>
                    <a:pt x="166" y="306"/>
                    <a:pt x="163" y="307"/>
                    <a:pt x="160" y="307"/>
                  </a:cubicBezTo>
                  <a:cubicBezTo>
                    <a:pt x="156" y="307"/>
                    <a:pt x="152" y="305"/>
                    <a:pt x="150" y="302"/>
                  </a:cubicBezTo>
                  <a:cubicBezTo>
                    <a:pt x="145" y="296"/>
                    <a:pt x="146" y="288"/>
                    <a:pt x="151" y="283"/>
                  </a:cubicBezTo>
                  <a:lnTo>
                    <a:pt x="219" y="227"/>
                  </a:lnTo>
                  <a:lnTo>
                    <a:pt x="151" y="170"/>
                  </a:lnTo>
                  <a:close/>
                  <a:moveTo>
                    <a:pt x="293" y="533"/>
                  </a:moveTo>
                  <a:cubicBezTo>
                    <a:pt x="205" y="533"/>
                    <a:pt x="133" y="462"/>
                    <a:pt x="133" y="373"/>
                  </a:cubicBezTo>
                  <a:cubicBezTo>
                    <a:pt x="133" y="366"/>
                    <a:pt x="139" y="360"/>
                    <a:pt x="147" y="360"/>
                  </a:cubicBezTo>
                  <a:lnTo>
                    <a:pt x="440" y="360"/>
                  </a:lnTo>
                  <a:cubicBezTo>
                    <a:pt x="447" y="360"/>
                    <a:pt x="453" y="366"/>
                    <a:pt x="453" y="373"/>
                  </a:cubicBezTo>
                  <a:cubicBezTo>
                    <a:pt x="453" y="462"/>
                    <a:pt x="382" y="533"/>
                    <a:pt x="293" y="533"/>
                  </a:cubicBezTo>
                  <a:close/>
                </a:path>
              </a:pathLst>
            </a:custGeom>
            <a:solidFill>
              <a:schemeClr val="bg1"/>
            </a:solidFill>
            <a:ln>
              <a:noFill/>
            </a:ln>
          </p:spPr>
          <p:txBody>
            <a:bodyPr/>
            <a:lstStyle/>
            <a:p>
              <a:endParaRPr lang="zh-CN" altLang="en-US"/>
            </a:p>
          </p:txBody>
        </p:sp>
      </p:grpSp>
      <p:grpSp>
        <p:nvGrpSpPr>
          <p:cNvPr id="648" name="组合 647">
            <a:extLst>
              <a:ext uri="{FF2B5EF4-FFF2-40B4-BE49-F238E27FC236}">
                <a16:creationId xmlns:a16="http://schemas.microsoft.com/office/drawing/2014/main" id="{58AC0F39-AC61-60AA-EA6A-943151549549}"/>
              </a:ext>
            </a:extLst>
          </p:cNvPr>
          <p:cNvGrpSpPr/>
          <p:nvPr/>
        </p:nvGrpSpPr>
        <p:grpSpPr>
          <a:xfrm rot="872505">
            <a:off x="2169215" y="1999042"/>
            <a:ext cx="807807" cy="807807"/>
            <a:chOff x="3389869" y="2182774"/>
            <a:chExt cx="807807" cy="807807"/>
          </a:xfrm>
        </p:grpSpPr>
        <p:sp>
          <p:nvSpPr>
            <p:cNvPr id="649" name="等腰三角形 24">
              <a:extLst>
                <a:ext uri="{FF2B5EF4-FFF2-40B4-BE49-F238E27FC236}">
                  <a16:creationId xmlns:a16="http://schemas.microsoft.com/office/drawing/2014/main" id="{DCC143DC-874D-6BED-951E-95CE3683406A}"/>
                </a:ext>
              </a:extLst>
            </p:cNvPr>
            <p:cNvSpPr/>
            <p:nvPr/>
          </p:nvSpPr>
          <p:spPr>
            <a:xfrm>
              <a:off x="3500932" y="2182774"/>
              <a:ext cx="598890" cy="807807"/>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998253"/>
                <a:gd name="connsiteY0" fmla="*/ 1747777 h 1747777"/>
                <a:gd name="connsiteX1" fmla="*/ 1467901 w 1998253"/>
                <a:gd name="connsiteY1" fmla="*/ 0 h 1747777"/>
                <a:gd name="connsiteX2" fmla="*/ 1998253 w 1998253"/>
                <a:gd name="connsiteY2" fmla="*/ 914400 h 1747777"/>
                <a:gd name="connsiteX3" fmla="*/ 0 w 1998253"/>
                <a:gd name="connsiteY3" fmla="*/ 1747777 h 1747777"/>
                <a:gd name="connsiteX0" fmla="*/ 0 w 1535266"/>
                <a:gd name="connsiteY0" fmla="*/ 1747777 h 1747777"/>
                <a:gd name="connsiteX1" fmla="*/ 1467901 w 1535266"/>
                <a:gd name="connsiteY1" fmla="*/ 0 h 1747777"/>
                <a:gd name="connsiteX2" fmla="*/ 1535266 w 1535266"/>
                <a:gd name="connsiteY2" fmla="*/ 798653 h 1747777"/>
                <a:gd name="connsiteX3" fmla="*/ 0 w 1535266"/>
                <a:gd name="connsiteY3" fmla="*/ 1747777 h 1747777"/>
                <a:gd name="connsiteX0" fmla="*/ 0 w 1522353"/>
                <a:gd name="connsiteY0" fmla="*/ 1747777 h 1747777"/>
                <a:gd name="connsiteX1" fmla="*/ 1454988 w 1522353"/>
                <a:gd name="connsiteY1" fmla="*/ 0 h 1747777"/>
                <a:gd name="connsiteX2" fmla="*/ 1522353 w 1522353"/>
                <a:gd name="connsiteY2" fmla="*/ 798653 h 1747777"/>
                <a:gd name="connsiteX3" fmla="*/ 0 w 1522353"/>
                <a:gd name="connsiteY3" fmla="*/ 1747777 h 1747777"/>
              </a:gdLst>
              <a:ahLst/>
              <a:cxnLst>
                <a:cxn ang="0">
                  <a:pos x="connsiteX0" y="connsiteY0"/>
                </a:cxn>
                <a:cxn ang="0">
                  <a:pos x="connsiteX1" y="connsiteY1"/>
                </a:cxn>
                <a:cxn ang="0">
                  <a:pos x="connsiteX2" y="connsiteY2"/>
                </a:cxn>
                <a:cxn ang="0">
                  <a:pos x="connsiteX3" y="connsiteY3"/>
                </a:cxn>
              </a:cxnLst>
              <a:rect l="l" t="t" r="r" b="b"/>
              <a:pathLst>
                <a:path w="1522353" h="1747777">
                  <a:moveTo>
                    <a:pt x="0" y="1747777"/>
                  </a:moveTo>
                  <a:lnTo>
                    <a:pt x="1454988" y="0"/>
                  </a:lnTo>
                  <a:lnTo>
                    <a:pt x="1522353" y="798653"/>
                  </a:lnTo>
                  <a:lnTo>
                    <a:pt x="0" y="1747777"/>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0" name="等腰三角形 24">
              <a:extLst>
                <a:ext uri="{FF2B5EF4-FFF2-40B4-BE49-F238E27FC236}">
                  <a16:creationId xmlns:a16="http://schemas.microsoft.com/office/drawing/2014/main" id="{BF7FDF3C-2D23-9245-D53D-7DF7F16A4014}"/>
                </a:ext>
              </a:extLst>
            </p:cNvPr>
            <p:cNvSpPr/>
            <p:nvPr/>
          </p:nvSpPr>
          <p:spPr>
            <a:xfrm rot="4216969" flipH="1">
              <a:off x="3491788" y="2166130"/>
              <a:ext cx="603970" cy="807807"/>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998253"/>
                <a:gd name="connsiteY0" fmla="*/ 1747777 h 1747777"/>
                <a:gd name="connsiteX1" fmla="*/ 1467901 w 1998253"/>
                <a:gd name="connsiteY1" fmla="*/ 0 h 1747777"/>
                <a:gd name="connsiteX2" fmla="*/ 1998253 w 1998253"/>
                <a:gd name="connsiteY2" fmla="*/ 914400 h 1747777"/>
                <a:gd name="connsiteX3" fmla="*/ 0 w 1998253"/>
                <a:gd name="connsiteY3" fmla="*/ 1747777 h 1747777"/>
                <a:gd name="connsiteX0" fmla="*/ 0 w 1535266"/>
                <a:gd name="connsiteY0" fmla="*/ 1747777 h 1747777"/>
                <a:gd name="connsiteX1" fmla="*/ 1467901 w 1535266"/>
                <a:gd name="connsiteY1" fmla="*/ 0 h 1747777"/>
                <a:gd name="connsiteX2" fmla="*/ 1535266 w 1535266"/>
                <a:gd name="connsiteY2" fmla="*/ 798653 h 1747777"/>
                <a:gd name="connsiteX3" fmla="*/ 0 w 1535266"/>
                <a:gd name="connsiteY3" fmla="*/ 1747777 h 1747777"/>
              </a:gdLst>
              <a:ahLst/>
              <a:cxnLst>
                <a:cxn ang="0">
                  <a:pos x="connsiteX0" y="connsiteY0"/>
                </a:cxn>
                <a:cxn ang="0">
                  <a:pos x="connsiteX1" y="connsiteY1"/>
                </a:cxn>
                <a:cxn ang="0">
                  <a:pos x="connsiteX2" y="connsiteY2"/>
                </a:cxn>
                <a:cxn ang="0">
                  <a:pos x="connsiteX3" y="connsiteY3"/>
                </a:cxn>
              </a:cxnLst>
              <a:rect l="l" t="t" r="r" b="b"/>
              <a:pathLst>
                <a:path w="1535266" h="1747777">
                  <a:moveTo>
                    <a:pt x="0" y="1747777"/>
                  </a:moveTo>
                  <a:lnTo>
                    <a:pt x="1467901" y="0"/>
                  </a:lnTo>
                  <a:lnTo>
                    <a:pt x="1535266" y="798653"/>
                  </a:lnTo>
                  <a:lnTo>
                    <a:pt x="0" y="1747777"/>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51" name="文本框 650">
            <a:extLst>
              <a:ext uri="{FF2B5EF4-FFF2-40B4-BE49-F238E27FC236}">
                <a16:creationId xmlns:a16="http://schemas.microsoft.com/office/drawing/2014/main" id="{73E0B42C-C2EB-65D2-B567-ADD071A6CEE8}"/>
              </a:ext>
            </a:extLst>
          </p:cNvPr>
          <p:cNvSpPr txBox="1"/>
          <p:nvPr/>
        </p:nvSpPr>
        <p:spPr>
          <a:xfrm>
            <a:off x="4134309" y="1652736"/>
            <a:ext cx="1515386" cy="956800"/>
          </a:xfrm>
          <a:prstGeom prst="rect">
            <a:avLst/>
          </a:prstGeom>
          <a:solidFill>
            <a:srgbClr val="4F80BD"/>
          </a:solidFill>
        </p:spPr>
        <p:txBody>
          <a:bodyPr wrap="square" rtlCol="0">
            <a:spAutoFit/>
          </a:bodyPr>
          <a:lstStyle/>
          <a:p>
            <a:pPr>
              <a:lnSpc>
                <a:spcPct val="120000"/>
              </a:lnSpc>
            </a:pPr>
            <a:r>
              <a:rPr lang="zh-CN" altLang="en-US" sz="2000" dirty="0">
                <a:solidFill>
                  <a:schemeClr val="bg1"/>
                </a:solidFill>
                <a:latin typeface="锐字真言体免费商用" panose="02010600030101010101" pitchFamily="2" charset="-122"/>
                <a:ea typeface="锐字真言体免费商用" panose="02010600030101010101" pitchFamily="2" charset="-122"/>
              </a:rPr>
              <a:t>上班啦</a:t>
            </a:r>
            <a:endParaRPr lang="en-US" altLang="zh-CN" sz="2000" dirty="0">
              <a:solidFill>
                <a:schemeClr val="bg1"/>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宿舍、食堂、</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大学生补贴</a:t>
            </a:r>
          </a:p>
        </p:txBody>
      </p:sp>
      <p:sp>
        <p:nvSpPr>
          <p:cNvPr id="652" name="文本框 651">
            <a:extLst>
              <a:ext uri="{FF2B5EF4-FFF2-40B4-BE49-F238E27FC236}">
                <a16:creationId xmlns:a16="http://schemas.microsoft.com/office/drawing/2014/main" id="{125245D2-765A-534D-1F96-41EAE7EF6E84}"/>
              </a:ext>
            </a:extLst>
          </p:cNvPr>
          <p:cNvSpPr txBox="1"/>
          <p:nvPr/>
        </p:nvSpPr>
        <p:spPr>
          <a:xfrm>
            <a:off x="6748633" y="1652736"/>
            <a:ext cx="1441420" cy="956800"/>
          </a:xfrm>
          <a:prstGeom prst="rect">
            <a:avLst/>
          </a:prstGeom>
          <a:solidFill>
            <a:srgbClr val="4F80BD"/>
          </a:solidFill>
        </p:spPr>
        <p:txBody>
          <a:bodyPr wrap="none" rtlCol="0">
            <a:spAutoFit/>
          </a:bodyPr>
          <a:lstStyle/>
          <a:p>
            <a:pPr>
              <a:lnSpc>
                <a:spcPct val="120000"/>
              </a:lnSpc>
            </a:pPr>
            <a:r>
              <a:rPr lang="zh-CN" altLang="en-US" sz="2000" dirty="0">
                <a:solidFill>
                  <a:schemeClr val="bg1"/>
                </a:solidFill>
                <a:latin typeface="锐字真言体免费商用" panose="02010600030101010101" pitchFamily="2" charset="-122"/>
                <a:ea typeface="锐字真言体免费商用" panose="02010600030101010101" pitchFamily="2" charset="-122"/>
              </a:rPr>
              <a:t>买房啦</a:t>
            </a:r>
            <a:endParaRPr lang="en-US" altLang="zh-CN" sz="2000" dirty="0">
              <a:solidFill>
                <a:schemeClr val="bg1"/>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社保、公积金、</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人才落户</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53" name="文本框 652">
            <a:extLst>
              <a:ext uri="{FF2B5EF4-FFF2-40B4-BE49-F238E27FC236}">
                <a16:creationId xmlns:a16="http://schemas.microsoft.com/office/drawing/2014/main" id="{320DE0F1-4812-7808-3278-6392199399F4}"/>
              </a:ext>
            </a:extLst>
          </p:cNvPr>
          <p:cNvSpPr txBox="1"/>
          <p:nvPr/>
        </p:nvSpPr>
        <p:spPr>
          <a:xfrm>
            <a:off x="9460010" y="1651551"/>
            <a:ext cx="1800493" cy="956800"/>
          </a:xfrm>
          <a:prstGeom prst="rect">
            <a:avLst/>
          </a:prstGeom>
          <a:solidFill>
            <a:srgbClr val="4F80BD"/>
          </a:solidFill>
        </p:spPr>
        <p:txBody>
          <a:bodyPr wrap="none" rtlCol="0">
            <a:spAutoFit/>
          </a:bodyPr>
          <a:lstStyle/>
          <a:p>
            <a:pPr>
              <a:lnSpc>
                <a:spcPct val="120000"/>
              </a:lnSpc>
            </a:pPr>
            <a:r>
              <a:rPr lang="zh-CN" altLang="en-US" sz="2000" dirty="0">
                <a:solidFill>
                  <a:schemeClr val="bg1"/>
                </a:solidFill>
                <a:latin typeface="锐字真言体免费商用" panose="02010600030101010101" pitchFamily="2" charset="-122"/>
                <a:ea typeface="锐字真言体免费商用" panose="02010600030101010101" pitchFamily="2" charset="-122"/>
              </a:rPr>
              <a:t>看病啦</a:t>
            </a:r>
            <a:endParaRPr lang="en-US" altLang="zh-CN" sz="2000" dirty="0">
              <a:solidFill>
                <a:schemeClr val="bg1"/>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免费体检、带薪病假</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六险一金、工会慰问</a:t>
            </a:r>
          </a:p>
        </p:txBody>
      </p:sp>
      <p:sp>
        <p:nvSpPr>
          <p:cNvPr id="654" name="文本框 653">
            <a:extLst>
              <a:ext uri="{FF2B5EF4-FFF2-40B4-BE49-F238E27FC236}">
                <a16:creationId xmlns:a16="http://schemas.microsoft.com/office/drawing/2014/main" id="{00AA9995-313E-0461-889E-825BBDEE7683}"/>
              </a:ext>
            </a:extLst>
          </p:cNvPr>
          <p:cNvSpPr txBox="1"/>
          <p:nvPr/>
        </p:nvSpPr>
        <p:spPr>
          <a:xfrm>
            <a:off x="3795681" y="2947337"/>
            <a:ext cx="1745634" cy="698268"/>
          </a:xfrm>
          <a:prstGeom prst="rect">
            <a:avLst/>
          </a:prstGeom>
          <a:solidFill>
            <a:srgbClr val="FFD5D6"/>
          </a:solidFill>
        </p:spPr>
        <p:txBody>
          <a:bodyPr wrap="square" rtlCol="0">
            <a:spAutoFit/>
          </a:bodyPr>
          <a:lstStyle/>
          <a:p>
            <a:pPr>
              <a:lnSpc>
                <a:spcPct val="120000"/>
              </a:lnSpc>
            </a:pPr>
            <a:r>
              <a:rPr lang="zh-CN" altLang="en-US" sz="2000" dirty="0">
                <a:solidFill>
                  <a:srgbClr val="FF3F44"/>
                </a:solidFill>
                <a:latin typeface="锐字真言体免费商用" panose="02010600030101010101" pitchFamily="2" charset="-122"/>
                <a:ea typeface="锐字真言体免费商用" panose="02010600030101010101" pitchFamily="2" charset="-122"/>
              </a:rPr>
              <a:t>结婚啦</a:t>
            </a:r>
            <a:endParaRPr lang="en-US" altLang="zh-CN" sz="2000" dirty="0">
              <a:solidFill>
                <a:srgbClr val="FF3F44"/>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FF3F44"/>
                </a:solidFill>
                <a:latin typeface="微软雅黑" panose="020B0503020204020204" pitchFamily="34" charset="-122"/>
                <a:ea typeface="微软雅黑" panose="020B0503020204020204" pitchFamily="34" charset="-122"/>
              </a:rPr>
              <a:t>婚假、礼品 、祝福</a:t>
            </a:r>
            <a:endParaRPr lang="en-US" altLang="zh-CN" sz="1400" dirty="0">
              <a:solidFill>
                <a:srgbClr val="FF3F44"/>
              </a:solidFill>
              <a:latin typeface="微软雅黑" panose="020B0503020204020204" pitchFamily="34" charset="-122"/>
              <a:ea typeface="微软雅黑" panose="020B0503020204020204" pitchFamily="34" charset="-122"/>
            </a:endParaRPr>
          </a:p>
        </p:txBody>
      </p:sp>
      <p:sp>
        <p:nvSpPr>
          <p:cNvPr id="655" name="文本框 654">
            <a:extLst>
              <a:ext uri="{FF2B5EF4-FFF2-40B4-BE49-F238E27FC236}">
                <a16:creationId xmlns:a16="http://schemas.microsoft.com/office/drawing/2014/main" id="{045DA856-AB44-DB65-B165-01B576EFBE5C}"/>
              </a:ext>
            </a:extLst>
          </p:cNvPr>
          <p:cNvSpPr txBox="1"/>
          <p:nvPr/>
        </p:nvSpPr>
        <p:spPr>
          <a:xfrm>
            <a:off x="6373422" y="2925555"/>
            <a:ext cx="2159566" cy="698268"/>
          </a:xfrm>
          <a:prstGeom prst="rect">
            <a:avLst/>
          </a:prstGeom>
          <a:solidFill>
            <a:srgbClr val="FFD5D6"/>
          </a:solidFill>
        </p:spPr>
        <p:txBody>
          <a:bodyPr wrap="none" rtlCol="0">
            <a:spAutoFit/>
          </a:bodyPr>
          <a:lstStyle/>
          <a:p>
            <a:pPr>
              <a:lnSpc>
                <a:spcPct val="120000"/>
              </a:lnSpc>
            </a:pPr>
            <a:r>
              <a:rPr lang="zh-CN" altLang="en-US" sz="2000" dirty="0">
                <a:solidFill>
                  <a:srgbClr val="FF3F44"/>
                </a:solidFill>
                <a:latin typeface="锐字真言体免费商用" panose="02010600030101010101" pitchFamily="2" charset="-122"/>
                <a:ea typeface="锐字真言体免费商用" panose="02010600030101010101" pitchFamily="2" charset="-122"/>
              </a:rPr>
              <a:t>放松啦</a:t>
            </a:r>
            <a:endParaRPr lang="en-US" altLang="zh-CN" sz="2000" dirty="0">
              <a:solidFill>
                <a:srgbClr val="FF3F44"/>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FF3F44"/>
                </a:solidFill>
                <a:latin typeface="微软雅黑" panose="020B0503020204020204" pitchFamily="34" charset="-122"/>
                <a:ea typeface="微软雅黑" panose="020B0503020204020204" pitchFamily="34" charset="-122"/>
              </a:rPr>
              <a:t>年假、运动会、兴趣协会</a:t>
            </a:r>
            <a:endParaRPr lang="en-US" altLang="zh-CN" sz="1400" dirty="0">
              <a:solidFill>
                <a:srgbClr val="FF3F44"/>
              </a:solidFill>
              <a:latin typeface="微软雅黑" panose="020B0503020204020204" pitchFamily="34" charset="-122"/>
              <a:ea typeface="微软雅黑" panose="020B0503020204020204" pitchFamily="34" charset="-122"/>
            </a:endParaRPr>
          </a:p>
        </p:txBody>
      </p:sp>
      <p:sp>
        <p:nvSpPr>
          <p:cNvPr id="656" name="文本框 655">
            <a:extLst>
              <a:ext uri="{FF2B5EF4-FFF2-40B4-BE49-F238E27FC236}">
                <a16:creationId xmlns:a16="http://schemas.microsoft.com/office/drawing/2014/main" id="{A26A70EE-A257-E2F4-E31C-CE813A13D50E}"/>
              </a:ext>
            </a:extLst>
          </p:cNvPr>
          <p:cNvSpPr txBox="1"/>
          <p:nvPr/>
        </p:nvSpPr>
        <p:spPr>
          <a:xfrm>
            <a:off x="9460010" y="2907690"/>
            <a:ext cx="1980029" cy="698268"/>
          </a:xfrm>
          <a:prstGeom prst="rect">
            <a:avLst/>
          </a:prstGeom>
          <a:solidFill>
            <a:srgbClr val="FFD5D6"/>
          </a:solidFill>
        </p:spPr>
        <p:txBody>
          <a:bodyPr wrap="none" rtlCol="0">
            <a:spAutoFit/>
          </a:bodyPr>
          <a:lstStyle/>
          <a:p>
            <a:pPr>
              <a:lnSpc>
                <a:spcPct val="120000"/>
              </a:lnSpc>
            </a:pPr>
            <a:r>
              <a:rPr lang="zh-CN" altLang="en-US" sz="2000" dirty="0">
                <a:solidFill>
                  <a:srgbClr val="FF3F44"/>
                </a:solidFill>
                <a:latin typeface="锐字真言体免费商用" panose="02010600030101010101" pitchFamily="2" charset="-122"/>
                <a:ea typeface="锐字真言体免费商用" panose="02010600030101010101" pitchFamily="2" charset="-122"/>
              </a:rPr>
              <a:t>生娃啦</a:t>
            </a:r>
            <a:endParaRPr lang="en-US" altLang="zh-CN" sz="2000" dirty="0">
              <a:solidFill>
                <a:srgbClr val="FF3F44"/>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FF3F44"/>
                </a:solidFill>
                <a:latin typeface="微软雅黑" panose="020B0503020204020204" pitchFamily="34" charset="-122"/>
                <a:ea typeface="微软雅黑" panose="020B0503020204020204" pitchFamily="34" charset="-122"/>
              </a:rPr>
              <a:t>产检假、产假、陪产假</a:t>
            </a:r>
            <a:endParaRPr lang="en-US" altLang="zh-CN" sz="1400" dirty="0">
              <a:solidFill>
                <a:srgbClr val="FF3F44"/>
              </a:solidFill>
              <a:latin typeface="微软雅黑" panose="020B0503020204020204" pitchFamily="34" charset="-122"/>
              <a:ea typeface="微软雅黑" panose="020B0503020204020204" pitchFamily="34" charset="-122"/>
            </a:endParaRPr>
          </a:p>
        </p:txBody>
      </p:sp>
      <p:sp>
        <p:nvSpPr>
          <p:cNvPr id="657" name="文本框 656">
            <a:extLst>
              <a:ext uri="{FF2B5EF4-FFF2-40B4-BE49-F238E27FC236}">
                <a16:creationId xmlns:a16="http://schemas.microsoft.com/office/drawing/2014/main" id="{C40C0D37-2746-B981-1DC4-7702045C730B}"/>
              </a:ext>
            </a:extLst>
          </p:cNvPr>
          <p:cNvSpPr txBox="1"/>
          <p:nvPr/>
        </p:nvSpPr>
        <p:spPr>
          <a:xfrm>
            <a:off x="2577593" y="4135873"/>
            <a:ext cx="2236510" cy="956800"/>
          </a:xfrm>
          <a:prstGeom prst="rect">
            <a:avLst/>
          </a:prstGeom>
          <a:solidFill>
            <a:srgbClr val="D5F1E4"/>
          </a:solidFill>
        </p:spPr>
        <p:txBody>
          <a:bodyPr wrap="none" rtlCol="0">
            <a:spAutoFit/>
          </a:bodyPr>
          <a:lstStyle/>
          <a:p>
            <a:pPr>
              <a:lnSpc>
                <a:spcPct val="120000"/>
              </a:lnSpc>
            </a:pPr>
            <a:r>
              <a:rPr lang="zh-CN" altLang="en-US" sz="2000" dirty="0">
                <a:solidFill>
                  <a:srgbClr val="2D8B87"/>
                </a:solidFill>
                <a:latin typeface="锐字真言体免费商用" panose="02010600030101010101" pitchFamily="2" charset="-122"/>
                <a:ea typeface="锐字真言体免费商用" panose="02010600030101010101" pitchFamily="2" charset="-122"/>
              </a:rPr>
              <a:t>充电啦</a:t>
            </a:r>
            <a:endParaRPr lang="en-US" altLang="zh-CN" sz="2000" dirty="0">
              <a:solidFill>
                <a:srgbClr val="2D8B87"/>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图书馆、羽毛球</a:t>
            </a:r>
            <a:r>
              <a:rPr lang="en-US" altLang="zh-CN" sz="1400" dirty="0">
                <a:solidFill>
                  <a:srgbClr val="2D8B87"/>
                </a:solidFill>
                <a:latin typeface="微软雅黑" panose="020B0503020204020204" pitchFamily="34" charset="-122"/>
                <a:ea typeface="微软雅黑" panose="020B0503020204020204" pitchFamily="34" charset="-122"/>
              </a:rPr>
              <a:t>/</a:t>
            </a:r>
            <a:r>
              <a:rPr lang="zh-CN" altLang="en-US" sz="1400" dirty="0">
                <a:solidFill>
                  <a:srgbClr val="2D8B87"/>
                </a:solidFill>
                <a:latin typeface="微软雅黑" panose="020B0503020204020204" pitchFamily="34" charset="-122"/>
                <a:ea typeface="微软雅黑" panose="020B0503020204020204" pitchFamily="34" charset="-122"/>
              </a:rPr>
              <a:t>篮球协会</a:t>
            </a:r>
            <a:endParaRPr lang="en-US" altLang="zh-CN" sz="1400" dirty="0">
              <a:solidFill>
                <a:srgbClr val="2D8B87"/>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马拉松活动、行业交流</a:t>
            </a:r>
            <a:endParaRPr lang="en-US" altLang="zh-CN" sz="1400" dirty="0">
              <a:solidFill>
                <a:srgbClr val="2D8B87"/>
              </a:solidFill>
              <a:latin typeface="微软雅黑" panose="020B0503020204020204" pitchFamily="34" charset="-122"/>
              <a:ea typeface="微软雅黑" panose="020B0503020204020204" pitchFamily="34" charset="-122"/>
            </a:endParaRPr>
          </a:p>
        </p:txBody>
      </p:sp>
      <p:sp>
        <p:nvSpPr>
          <p:cNvPr id="658" name="文本框 657">
            <a:extLst>
              <a:ext uri="{FF2B5EF4-FFF2-40B4-BE49-F238E27FC236}">
                <a16:creationId xmlns:a16="http://schemas.microsoft.com/office/drawing/2014/main" id="{A96903C8-736E-ACB6-F752-2A79814B7C87}"/>
              </a:ext>
            </a:extLst>
          </p:cNvPr>
          <p:cNvSpPr txBox="1"/>
          <p:nvPr/>
        </p:nvSpPr>
        <p:spPr>
          <a:xfrm>
            <a:off x="5207693" y="4135873"/>
            <a:ext cx="1980029" cy="956800"/>
          </a:xfrm>
          <a:prstGeom prst="rect">
            <a:avLst/>
          </a:prstGeom>
          <a:solidFill>
            <a:srgbClr val="D5F1E4"/>
          </a:solidFill>
        </p:spPr>
        <p:txBody>
          <a:bodyPr wrap="none" rtlCol="0">
            <a:spAutoFit/>
          </a:bodyPr>
          <a:lstStyle/>
          <a:p>
            <a:pPr>
              <a:lnSpc>
                <a:spcPct val="120000"/>
              </a:lnSpc>
            </a:pPr>
            <a:r>
              <a:rPr lang="zh-CN" altLang="en-US" sz="2000" dirty="0">
                <a:solidFill>
                  <a:srgbClr val="2D8B87"/>
                </a:solidFill>
                <a:latin typeface="锐字真言体免费商用" panose="02010600030101010101" pitchFamily="2" charset="-122"/>
                <a:ea typeface="锐字真言体免费商用" panose="02010600030101010101" pitchFamily="2" charset="-122"/>
              </a:rPr>
              <a:t>过节啦</a:t>
            </a:r>
            <a:endParaRPr lang="en-US" altLang="zh-CN" sz="2000" dirty="0">
              <a:solidFill>
                <a:srgbClr val="2D8B87"/>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端午、中秋、春节礼品</a:t>
            </a:r>
            <a:endParaRPr lang="en-US" altLang="zh-CN" sz="1400" dirty="0">
              <a:solidFill>
                <a:srgbClr val="2D8B87"/>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生日福利、工会活动</a:t>
            </a:r>
            <a:endParaRPr lang="en-US" altLang="zh-CN" sz="1400" dirty="0">
              <a:solidFill>
                <a:srgbClr val="2D8B87"/>
              </a:solidFill>
              <a:latin typeface="微软雅黑" panose="020B0503020204020204" pitchFamily="34" charset="-122"/>
              <a:ea typeface="微软雅黑" panose="020B0503020204020204" pitchFamily="34" charset="-122"/>
            </a:endParaRPr>
          </a:p>
        </p:txBody>
      </p:sp>
      <p:sp>
        <p:nvSpPr>
          <p:cNvPr id="659" name="文本框 658">
            <a:extLst>
              <a:ext uri="{FF2B5EF4-FFF2-40B4-BE49-F238E27FC236}">
                <a16:creationId xmlns:a16="http://schemas.microsoft.com/office/drawing/2014/main" id="{8C03882A-CC48-C8F6-27C5-348CE1974B85}"/>
              </a:ext>
            </a:extLst>
          </p:cNvPr>
          <p:cNvSpPr txBox="1"/>
          <p:nvPr/>
        </p:nvSpPr>
        <p:spPr>
          <a:xfrm>
            <a:off x="7935499" y="4135873"/>
            <a:ext cx="2339102" cy="956800"/>
          </a:xfrm>
          <a:prstGeom prst="rect">
            <a:avLst/>
          </a:prstGeom>
          <a:solidFill>
            <a:srgbClr val="D5F1E4"/>
          </a:solidFill>
        </p:spPr>
        <p:txBody>
          <a:bodyPr wrap="none" rtlCol="0">
            <a:spAutoFit/>
          </a:bodyPr>
          <a:lstStyle/>
          <a:p>
            <a:pPr>
              <a:lnSpc>
                <a:spcPct val="120000"/>
              </a:lnSpc>
            </a:pPr>
            <a:r>
              <a:rPr lang="zh-CN" altLang="en-US" sz="2000" dirty="0">
                <a:solidFill>
                  <a:srgbClr val="2D8B87"/>
                </a:solidFill>
                <a:latin typeface="锐字真言体免费商用" panose="02010600030101010101" pitchFamily="2" charset="-122"/>
                <a:ea typeface="锐字真言体免费商用" panose="02010600030101010101" pitchFamily="2" charset="-122"/>
              </a:rPr>
              <a:t>赚钱啦</a:t>
            </a:r>
            <a:endParaRPr lang="en-US" altLang="zh-CN" sz="2000" dirty="0">
              <a:solidFill>
                <a:srgbClr val="2D8B87"/>
              </a:solidFill>
              <a:latin typeface="锐字真言体免费商用" panose="02010600030101010101" pitchFamily="2" charset="-122"/>
              <a:ea typeface="锐字真言体免费商用" panose="02010600030101010101" pitchFamily="2"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工资、奖金</a:t>
            </a:r>
            <a:endParaRPr lang="en-US" altLang="zh-CN" sz="1400" dirty="0">
              <a:solidFill>
                <a:srgbClr val="2D8B87"/>
              </a:solidFill>
              <a:latin typeface="微软雅黑" panose="020B0503020204020204" pitchFamily="34" charset="-122"/>
              <a:ea typeface="微软雅黑" panose="020B0503020204020204" pitchFamily="34" charset="-122"/>
            </a:endParaRPr>
          </a:p>
          <a:p>
            <a:pPr>
              <a:lnSpc>
                <a:spcPct val="120000"/>
              </a:lnSpc>
            </a:pPr>
            <a:r>
              <a:rPr lang="zh-CN" altLang="en-US" sz="1400" dirty="0">
                <a:solidFill>
                  <a:srgbClr val="2D8B87"/>
                </a:solidFill>
                <a:latin typeface="微软雅黑" panose="020B0503020204020204" pitchFamily="34" charset="-122"/>
                <a:ea typeface="微软雅黑" panose="020B0503020204020204" pitchFamily="34" charset="-122"/>
              </a:rPr>
              <a:t>内部推荐、合理化建议奖金</a:t>
            </a:r>
            <a:endParaRPr lang="en-US" altLang="zh-CN" sz="1400" dirty="0">
              <a:solidFill>
                <a:srgbClr val="2D8B8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44254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fill="hold" nodeType="clickEffect">
                                  <p:stCondLst>
                                    <p:cond delay="0"/>
                                  </p:stCondLst>
                                  <p:childTnLst>
                                    <p:animRot by="216000000">
                                      <p:cBhvr>
                                        <p:cTn id="6" dur="2000" fill="hold"/>
                                        <p:tgtEl>
                                          <p:spTgt spid="58"/>
                                        </p:tgtEl>
                                        <p:attrNameLst>
                                          <p:attrName>r</p:attrName>
                                        </p:attrNameLst>
                                      </p:cBhvr>
                                    </p:animRot>
                                  </p:childTnLst>
                                </p:cTn>
                              </p:par>
                              <p:par>
                                <p:cTn id="7" presetID="32" presetClass="emph" presetSubtype="0" fill="hold" nodeType="withEffect">
                                  <p:stCondLst>
                                    <p:cond delay="0"/>
                                  </p:stCondLst>
                                  <p:childTnLst>
                                    <p:animRot by="120000">
                                      <p:cBhvr>
                                        <p:cTn id="8" dur="125" fill="hold">
                                          <p:stCondLst>
                                            <p:cond delay="0"/>
                                          </p:stCondLst>
                                        </p:cTn>
                                        <p:tgtEl>
                                          <p:spTgt spid="648"/>
                                        </p:tgtEl>
                                        <p:attrNameLst>
                                          <p:attrName>r</p:attrName>
                                        </p:attrNameLst>
                                      </p:cBhvr>
                                    </p:animRot>
                                    <p:animRot by="-240000">
                                      <p:cBhvr>
                                        <p:cTn id="9" dur="250" fill="hold">
                                          <p:stCondLst>
                                            <p:cond delay="250"/>
                                          </p:stCondLst>
                                        </p:cTn>
                                        <p:tgtEl>
                                          <p:spTgt spid="648"/>
                                        </p:tgtEl>
                                        <p:attrNameLst>
                                          <p:attrName>r</p:attrName>
                                        </p:attrNameLst>
                                      </p:cBhvr>
                                    </p:animRot>
                                    <p:animRot by="240000">
                                      <p:cBhvr>
                                        <p:cTn id="10" dur="250" fill="hold">
                                          <p:stCondLst>
                                            <p:cond delay="500"/>
                                          </p:stCondLst>
                                        </p:cTn>
                                        <p:tgtEl>
                                          <p:spTgt spid="648"/>
                                        </p:tgtEl>
                                        <p:attrNameLst>
                                          <p:attrName>r</p:attrName>
                                        </p:attrNameLst>
                                      </p:cBhvr>
                                    </p:animRot>
                                    <p:animRot by="-240000">
                                      <p:cBhvr>
                                        <p:cTn id="11" dur="250" fill="hold">
                                          <p:stCondLst>
                                            <p:cond delay="750"/>
                                          </p:stCondLst>
                                        </p:cTn>
                                        <p:tgtEl>
                                          <p:spTgt spid="648"/>
                                        </p:tgtEl>
                                        <p:attrNameLst>
                                          <p:attrName>r</p:attrName>
                                        </p:attrNameLst>
                                      </p:cBhvr>
                                    </p:animRot>
                                    <p:animRot by="120000">
                                      <p:cBhvr>
                                        <p:cTn id="12" dur="250" fill="hold">
                                          <p:stCondLst>
                                            <p:cond delay="1000"/>
                                          </p:stCondLst>
                                        </p:cTn>
                                        <p:tgtEl>
                                          <p:spTgt spid="648"/>
                                        </p:tgtEl>
                                        <p:attrNameLst>
                                          <p:attrName>r</p:attrName>
                                        </p:attrNameLst>
                                      </p:cBhvr>
                                    </p:animRot>
                                  </p:childTnLst>
                                </p:cTn>
                              </p:par>
                            </p:childTnLst>
                          </p:cTn>
                        </p:par>
                        <p:par>
                          <p:cTn id="13" fill="hold">
                            <p:stCondLst>
                              <p:cond delay="2000"/>
                            </p:stCondLst>
                            <p:childTnLst>
                              <p:par>
                                <p:cTn id="14" presetID="26" presetClass="entr" presetSubtype="0"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362">
                                          <p:stCondLst>
                                            <p:cond delay="0"/>
                                          </p:stCondLst>
                                        </p:cTn>
                                        <p:tgtEl>
                                          <p:spTgt spid="49"/>
                                        </p:tgtEl>
                                      </p:cBhvr>
                                    </p:animEffect>
                                    <p:anim calcmode="lin" valueType="num">
                                      <p:cBhvr>
                                        <p:cTn id="17" dur="1139"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49"/>
                                        </p:tgtEl>
                                        <p:attrNameLst>
                                          <p:attrName>ppt_y</p:attrName>
                                        </p:attrNameLst>
                                      </p:cBhvr>
                                      <p:tavLst>
                                        <p:tav tm="0" fmla="#ppt_y-sin(pi*$)/9">
                                          <p:val>
                                            <p:fltVal val="0"/>
                                          </p:val>
                                        </p:tav>
                                        <p:tav tm="100000">
                                          <p:val>
                                            <p:fltVal val="1"/>
                                          </p:val>
                                        </p:tav>
                                      </p:tavLst>
                                    </p:anim>
                                    <p:anim calcmode="lin" valueType="num">
                                      <p:cBhvr>
                                        <p:cTn id="20" dur="207" tmFilter="0, 0; 0.125,0.2665; 0.25,0.4; 0.375,0.465; 0.5,0.5;  0.625,0.535; 0.75,0.6; 0.875,0.7335; 1,1">
                                          <p:stCondLst>
                                            <p:cond delay="828"/>
                                          </p:stCondLst>
                                        </p:cTn>
                                        <p:tgtEl>
                                          <p:spTgt spid="49"/>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49"/>
                                        </p:tgtEl>
                                        <p:attrNameLst>
                                          <p:attrName>ppt_y</p:attrName>
                                        </p:attrNameLst>
                                      </p:cBhvr>
                                      <p:tavLst>
                                        <p:tav tm="0" fmla="#ppt_y-sin(pi*$)/81">
                                          <p:val>
                                            <p:fltVal val="0"/>
                                          </p:val>
                                        </p:tav>
                                        <p:tav tm="100000">
                                          <p:val>
                                            <p:fltVal val="1"/>
                                          </p:val>
                                        </p:tav>
                                      </p:tavLst>
                                    </p:anim>
                                    <p:animScale>
                                      <p:cBhvr>
                                        <p:cTn id="22" dur="16">
                                          <p:stCondLst>
                                            <p:cond delay="406"/>
                                          </p:stCondLst>
                                        </p:cTn>
                                        <p:tgtEl>
                                          <p:spTgt spid="49"/>
                                        </p:tgtEl>
                                      </p:cBhvr>
                                      <p:to x="100000" y="60000"/>
                                    </p:animScale>
                                    <p:animScale>
                                      <p:cBhvr>
                                        <p:cTn id="23" dur="104" decel="50000">
                                          <p:stCondLst>
                                            <p:cond delay="423"/>
                                          </p:stCondLst>
                                        </p:cTn>
                                        <p:tgtEl>
                                          <p:spTgt spid="49"/>
                                        </p:tgtEl>
                                      </p:cBhvr>
                                      <p:to x="100000" y="100000"/>
                                    </p:animScale>
                                    <p:animScale>
                                      <p:cBhvr>
                                        <p:cTn id="24" dur="16">
                                          <p:stCondLst>
                                            <p:cond delay="820"/>
                                          </p:stCondLst>
                                        </p:cTn>
                                        <p:tgtEl>
                                          <p:spTgt spid="49"/>
                                        </p:tgtEl>
                                      </p:cBhvr>
                                      <p:to x="100000" y="80000"/>
                                    </p:animScale>
                                    <p:animScale>
                                      <p:cBhvr>
                                        <p:cTn id="25" dur="104" decel="50000">
                                          <p:stCondLst>
                                            <p:cond delay="836"/>
                                          </p:stCondLst>
                                        </p:cTn>
                                        <p:tgtEl>
                                          <p:spTgt spid="49"/>
                                        </p:tgtEl>
                                      </p:cBhvr>
                                      <p:to x="100000" y="100000"/>
                                    </p:animScale>
                                    <p:animScale>
                                      <p:cBhvr>
                                        <p:cTn id="26" dur="16">
                                          <p:stCondLst>
                                            <p:cond delay="1026"/>
                                          </p:stCondLst>
                                        </p:cTn>
                                        <p:tgtEl>
                                          <p:spTgt spid="49"/>
                                        </p:tgtEl>
                                      </p:cBhvr>
                                      <p:to x="100000" y="90000"/>
                                    </p:animScale>
                                    <p:animScale>
                                      <p:cBhvr>
                                        <p:cTn id="27" dur="104" decel="50000">
                                          <p:stCondLst>
                                            <p:cond delay="1042"/>
                                          </p:stCondLst>
                                        </p:cTn>
                                        <p:tgtEl>
                                          <p:spTgt spid="49"/>
                                        </p:tgtEl>
                                      </p:cBhvr>
                                      <p:to x="100000" y="100000"/>
                                    </p:animScale>
                                    <p:animScale>
                                      <p:cBhvr>
                                        <p:cTn id="28" dur="16">
                                          <p:stCondLst>
                                            <p:cond delay="1130"/>
                                          </p:stCondLst>
                                        </p:cTn>
                                        <p:tgtEl>
                                          <p:spTgt spid="49"/>
                                        </p:tgtEl>
                                      </p:cBhvr>
                                      <p:to x="100000" y="95000"/>
                                    </p:animScale>
                                    <p:animScale>
                                      <p:cBhvr>
                                        <p:cTn id="29" dur="104" decel="50000">
                                          <p:stCondLst>
                                            <p:cond delay="1146"/>
                                          </p:stCondLst>
                                        </p:cTn>
                                        <p:tgtEl>
                                          <p:spTgt spid="49"/>
                                        </p:tgtEl>
                                      </p:cBhvr>
                                      <p:to x="100000" y="100000"/>
                                    </p:animScale>
                                  </p:childTnLst>
                                </p:cTn>
                              </p:par>
                              <p:par>
                                <p:cTn id="30" presetID="26" presetClass="entr" presetSubtype="0" fill="hold" nodeType="withEffect">
                                  <p:stCondLst>
                                    <p:cond delay="25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362">
                                          <p:stCondLst>
                                            <p:cond delay="0"/>
                                          </p:stCondLst>
                                        </p:cTn>
                                        <p:tgtEl>
                                          <p:spTgt spid="50"/>
                                        </p:tgtEl>
                                      </p:cBhvr>
                                    </p:animEffect>
                                    <p:anim calcmode="lin" valueType="num">
                                      <p:cBhvr>
                                        <p:cTn id="33" dur="1139"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4" dur="415"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5" dur="415" tmFilter="0, 0; 0.125,0.2665; 0.25,0.4; 0.375,0.465; 0.5,0.5;  0.625,0.535; 0.75,0.6; 0.875,0.7335; 1,1">
                                          <p:stCondLst>
                                            <p:cond delay="415"/>
                                          </p:stCondLst>
                                        </p:cTn>
                                        <p:tgtEl>
                                          <p:spTgt spid="50"/>
                                        </p:tgtEl>
                                        <p:attrNameLst>
                                          <p:attrName>ppt_y</p:attrName>
                                        </p:attrNameLst>
                                      </p:cBhvr>
                                      <p:tavLst>
                                        <p:tav tm="0" fmla="#ppt_y-sin(pi*$)/9">
                                          <p:val>
                                            <p:fltVal val="0"/>
                                          </p:val>
                                        </p:tav>
                                        <p:tav tm="100000">
                                          <p:val>
                                            <p:fltVal val="1"/>
                                          </p:val>
                                        </p:tav>
                                      </p:tavLst>
                                    </p:anim>
                                    <p:anim calcmode="lin" valueType="num">
                                      <p:cBhvr>
                                        <p:cTn id="36" dur="207" tmFilter="0, 0; 0.125,0.2665; 0.25,0.4; 0.375,0.465; 0.5,0.5;  0.625,0.535; 0.75,0.6; 0.875,0.7335; 1,1">
                                          <p:stCondLst>
                                            <p:cond delay="828"/>
                                          </p:stCondLst>
                                        </p:cTn>
                                        <p:tgtEl>
                                          <p:spTgt spid="50"/>
                                        </p:tgtEl>
                                        <p:attrNameLst>
                                          <p:attrName>ppt_y</p:attrName>
                                        </p:attrNameLst>
                                      </p:cBhvr>
                                      <p:tavLst>
                                        <p:tav tm="0" fmla="#ppt_y-sin(pi*$)/27">
                                          <p:val>
                                            <p:fltVal val="0"/>
                                          </p:val>
                                        </p:tav>
                                        <p:tav tm="100000">
                                          <p:val>
                                            <p:fltVal val="1"/>
                                          </p:val>
                                        </p:tav>
                                      </p:tavLst>
                                    </p:anim>
                                    <p:anim calcmode="lin" valueType="num">
                                      <p:cBhvr>
                                        <p:cTn id="37" dur="103" tmFilter="0, 0; 0.125,0.2665; 0.25,0.4; 0.375,0.465; 0.5,0.5;  0.625,0.535; 0.75,0.6; 0.875,0.7335; 1,1">
                                          <p:stCondLst>
                                            <p:cond delay="1035"/>
                                          </p:stCondLst>
                                        </p:cTn>
                                        <p:tgtEl>
                                          <p:spTgt spid="50"/>
                                        </p:tgtEl>
                                        <p:attrNameLst>
                                          <p:attrName>ppt_y</p:attrName>
                                        </p:attrNameLst>
                                      </p:cBhvr>
                                      <p:tavLst>
                                        <p:tav tm="0" fmla="#ppt_y-sin(pi*$)/81">
                                          <p:val>
                                            <p:fltVal val="0"/>
                                          </p:val>
                                        </p:tav>
                                        <p:tav tm="100000">
                                          <p:val>
                                            <p:fltVal val="1"/>
                                          </p:val>
                                        </p:tav>
                                      </p:tavLst>
                                    </p:anim>
                                    <p:animScale>
                                      <p:cBhvr>
                                        <p:cTn id="38" dur="16">
                                          <p:stCondLst>
                                            <p:cond delay="406"/>
                                          </p:stCondLst>
                                        </p:cTn>
                                        <p:tgtEl>
                                          <p:spTgt spid="50"/>
                                        </p:tgtEl>
                                      </p:cBhvr>
                                      <p:to x="100000" y="60000"/>
                                    </p:animScale>
                                    <p:animScale>
                                      <p:cBhvr>
                                        <p:cTn id="39" dur="104" decel="50000">
                                          <p:stCondLst>
                                            <p:cond delay="423"/>
                                          </p:stCondLst>
                                        </p:cTn>
                                        <p:tgtEl>
                                          <p:spTgt spid="50"/>
                                        </p:tgtEl>
                                      </p:cBhvr>
                                      <p:to x="100000" y="100000"/>
                                    </p:animScale>
                                    <p:animScale>
                                      <p:cBhvr>
                                        <p:cTn id="40" dur="16">
                                          <p:stCondLst>
                                            <p:cond delay="820"/>
                                          </p:stCondLst>
                                        </p:cTn>
                                        <p:tgtEl>
                                          <p:spTgt spid="50"/>
                                        </p:tgtEl>
                                      </p:cBhvr>
                                      <p:to x="100000" y="80000"/>
                                    </p:animScale>
                                    <p:animScale>
                                      <p:cBhvr>
                                        <p:cTn id="41" dur="104" decel="50000">
                                          <p:stCondLst>
                                            <p:cond delay="836"/>
                                          </p:stCondLst>
                                        </p:cTn>
                                        <p:tgtEl>
                                          <p:spTgt spid="50"/>
                                        </p:tgtEl>
                                      </p:cBhvr>
                                      <p:to x="100000" y="100000"/>
                                    </p:animScale>
                                    <p:animScale>
                                      <p:cBhvr>
                                        <p:cTn id="42" dur="16">
                                          <p:stCondLst>
                                            <p:cond delay="1026"/>
                                          </p:stCondLst>
                                        </p:cTn>
                                        <p:tgtEl>
                                          <p:spTgt spid="50"/>
                                        </p:tgtEl>
                                      </p:cBhvr>
                                      <p:to x="100000" y="90000"/>
                                    </p:animScale>
                                    <p:animScale>
                                      <p:cBhvr>
                                        <p:cTn id="43" dur="104" decel="50000">
                                          <p:stCondLst>
                                            <p:cond delay="1042"/>
                                          </p:stCondLst>
                                        </p:cTn>
                                        <p:tgtEl>
                                          <p:spTgt spid="50"/>
                                        </p:tgtEl>
                                      </p:cBhvr>
                                      <p:to x="100000" y="100000"/>
                                    </p:animScale>
                                    <p:animScale>
                                      <p:cBhvr>
                                        <p:cTn id="44" dur="16">
                                          <p:stCondLst>
                                            <p:cond delay="1130"/>
                                          </p:stCondLst>
                                        </p:cTn>
                                        <p:tgtEl>
                                          <p:spTgt spid="50"/>
                                        </p:tgtEl>
                                      </p:cBhvr>
                                      <p:to x="100000" y="95000"/>
                                    </p:animScale>
                                    <p:animScale>
                                      <p:cBhvr>
                                        <p:cTn id="45" dur="104" decel="50000">
                                          <p:stCondLst>
                                            <p:cond delay="1146"/>
                                          </p:stCondLst>
                                        </p:cTn>
                                        <p:tgtEl>
                                          <p:spTgt spid="50"/>
                                        </p:tgtEl>
                                      </p:cBhvr>
                                      <p:to x="100000" y="100000"/>
                                    </p:animScale>
                                  </p:childTnLst>
                                </p:cTn>
                              </p:par>
                              <p:par>
                                <p:cTn id="46" presetID="26" presetClass="entr" presetSubtype="0" fill="hold" nodeType="withEffect">
                                  <p:stCondLst>
                                    <p:cond delay="500"/>
                                  </p:stCondLst>
                                  <p:childTnLst>
                                    <p:set>
                                      <p:cBhvr>
                                        <p:cTn id="47" dur="1" fill="hold">
                                          <p:stCondLst>
                                            <p:cond delay="0"/>
                                          </p:stCondLst>
                                        </p:cTn>
                                        <p:tgtEl>
                                          <p:spTgt spid="53"/>
                                        </p:tgtEl>
                                        <p:attrNameLst>
                                          <p:attrName>style.visibility</p:attrName>
                                        </p:attrNameLst>
                                      </p:cBhvr>
                                      <p:to>
                                        <p:strVal val="visible"/>
                                      </p:to>
                                    </p:set>
                                    <p:animEffect transition="in" filter="wipe(down)">
                                      <p:cBhvr>
                                        <p:cTn id="48" dur="362">
                                          <p:stCondLst>
                                            <p:cond delay="0"/>
                                          </p:stCondLst>
                                        </p:cTn>
                                        <p:tgtEl>
                                          <p:spTgt spid="53"/>
                                        </p:tgtEl>
                                      </p:cBhvr>
                                    </p:animEffect>
                                    <p:anim calcmode="lin" valueType="num">
                                      <p:cBhvr>
                                        <p:cTn id="49" dur="1139"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0" dur="415"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1" dur="415" tmFilter="0, 0; 0.125,0.2665; 0.25,0.4; 0.375,0.465; 0.5,0.5;  0.625,0.535; 0.75,0.6; 0.875,0.7335; 1,1">
                                          <p:stCondLst>
                                            <p:cond delay="415"/>
                                          </p:stCondLst>
                                        </p:cTn>
                                        <p:tgtEl>
                                          <p:spTgt spid="53"/>
                                        </p:tgtEl>
                                        <p:attrNameLst>
                                          <p:attrName>ppt_y</p:attrName>
                                        </p:attrNameLst>
                                      </p:cBhvr>
                                      <p:tavLst>
                                        <p:tav tm="0" fmla="#ppt_y-sin(pi*$)/9">
                                          <p:val>
                                            <p:fltVal val="0"/>
                                          </p:val>
                                        </p:tav>
                                        <p:tav tm="100000">
                                          <p:val>
                                            <p:fltVal val="1"/>
                                          </p:val>
                                        </p:tav>
                                      </p:tavLst>
                                    </p:anim>
                                    <p:anim calcmode="lin" valueType="num">
                                      <p:cBhvr>
                                        <p:cTn id="52" dur="207" tmFilter="0, 0; 0.125,0.2665; 0.25,0.4; 0.375,0.465; 0.5,0.5;  0.625,0.535; 0.75,0.6; 0.875,0.7335; 1,1">
                                          <p:stCondLst>
                                            <p:cond delay="828"/>
                                          </p:stCondLst>
                                        </p:cTn>
                                        <p:tgtEl>
                                          <p:spTgt spid="53"/>
                                        </p:tgtEl>
                                        <p:attrNameLst>
                                          <p:attrName>ppt_y</p:attrName>
                                        </p:attrNameLst>
                                      </p:cBhvr>
                                      <p:tavLst>
                                        <p:tav tm="0" fmla="#ppt_y-sin(pi*$)/27">
                                          <p:val>
                                            <p:fltVal val="0"/>
                                          </p:val>
                                        </p:tav>
                                        <p:tav tm="100000">
                                          <p:val>
                                            <p:fltVal val="1"/>
                                          </p:val>
                                        </p:tav>
                                      </p:tavLst>
                                    </p:anim>
                                    <p:anim calcmode="lin" valueType="num">
                                      <p:cBhvr>
                                        <p:cTn id="53" dur="103" tmFilter="0, 0; 0.125,0.2665; 0.25,0.4; 0.375,0.465; 0.5,0.5;  0.625,0.535; 0.75,0.6; 0.875,0.7335; 1,1">
                                          <p:stCondLst>
                                            <p:cond delay="1035"/>
                                          </p:stCondLst>
                                        </p:cTn>
                                        <p:tgtEl>
                                          <p:spTgt spid="53"/>
                                        </p:tgtEl>
                                        <p:attrNameLst>
                                          <p:attrName>ppt_y</p:attrName>
                                        </p:attrNameLst>
                                      </p:cBhvr>
                                      <p:tavLst>
                                        <p:tav tm="0" fmla="#ppt_y-sin(pi*$)/81">
                                          <p:val>
                                            <p:fltVal val="0"/>
                                          </p:val>
                                        </p:tav>
                                        <p:tav tm="100000">
                                          <p:val>
                                            <p:fltVal val="1"/>
                                          </p:val>
                                        </p:tav>
                                      </p:tavLst>
                                    </p:anim>
                                    <p:animScale>
                                      <p:cBhvr>
                                        <p:cTn id="54" dur="16">
                                          <p:stCondLst>
                                            <p:cond delay="406"/>
                                          </p:stCondLst>
                                        </p:cTn>
                                        <p:tgtEl>
                                          <p:spTgt spid="53"/>
                                        </p:tgtEl>
                                      </p:cBhvr>
                                      <p:to x="100000" y="60000"/>
                                    </p:animScale>
                                    <p:animScale>
                                      <p:cBhvr>
                                        <p:cTn id="55" dur="104" decel="50000">
                                          <p:stCondLst>
                                            <p:cond delay="423"/>
                                          </p:stCondLst>
                                        </p:cTn>
                                        <p:tgtEl>
                                          <p:spTgt spid="53"/>
                                        </p:tgtEl>
                                      </p:cBhvr>
                                      <p:to x="100000" y="100000"/>
                                    </p:animScale>
                                    <p:animScale>
                                      <p:cBhvr>
                                        <p:cTn id="56" dur="16">
                                          <p:stCondLst>
                                            <p:cond delay="820"/>
                                          </p:stCondLst>
                                        </p:cTn>
                                        <p:tgtEl>
                                          <p:spTgt spid="53"/>
                                        </p:tgtEl>
                                      </p:cBhvr>
                                      <p:to x="100000" y="80000"/>
                                    </p:animScale>
                                    <p:animScale>
                                      <p:cBhvr>
                                        <p:cTn id="57" dur="104" decel="50000">
                                          <p:stCondLst>
                                            <p:cond delay="836"/>
                                          </p:stCondLst>
                                        </p:cTn>
                                        <p:tgtEl>
                                          <p:spTgt spid="53"/>
                                        </p:tgtEl>
                                      </p:cBhvr>
                                      <p:to x="100000" y="100000"/>
                                    </p:animScale>
                                    <p:animScale>
                                      <p:cBhvr>
                                        <p:cTn id="58" dur="16">
                                          <p:stCondLst>
                                            <p:cond delay="1026"/>
                                          </p:stCondLst>
                                        </p:cTn>
                                        <p:tgtEl>
                                          <p:spTgt spid="53"/>
                                        </p:tgtEl>
                                      </p:cBhvr>
                                      <p:to x="100000" y="90000"/>
                                    </p:animScale>
                                    <p:animScale>
                                      <p:cBhvr>
                                        <p:cTn id="59" dur="104" decel="50000">
                                          <p:stCondLst>
                                            <p:cond delay="1042"/>
                                          </p:stCondLst>
                                        </p:cTn>
                                        <p:tgtEl>
                                          <p:spTgt spid="53"/>
                                        </p:tgtEl>
                                      </p:cBhvr>
                                      <p:to x="100000" y="100000"/>
                                    </p:animScale>
                                    <p:animScale>
                                      <p:cBhvr>
                                        <p:cTn id="60" dur="16">
                                          <p:stCondLst>
                                            <p:cond delay="1130"/>
                                          </p:stCondLst>
                                        </p:cTn>
                                        <p:tgtEl>
                                          <p:spTgt spid="53"/>
                                        </p:tgtEl>
                                      </p:cBhvr>
                                      <p:to x="100000" y="95000"/>
                                    </p:animScale>
                                    <p:animScale>
                                      <p:cBhvr>
                                        <p:cTn id="61" dur="104" decel="50000">
                                          <p:stCondLst>
                                            <p:cond delay="1146"/>
                                          </p:stCondLst>
                                        </p:cTn>
                                        <p:tgtEl>
                                          <p:spTgt spid="53"/>
                                        </p:tgtEl>
                                      </p:cBhvr>
                                      <p:to x="100000" y="100000"/>
                                    </p:animScale>
                                  </p:childTnLst>
                                </p:cTn>
                              </p:par>
                              <p:par>
                                <p:cTn id="62" presetID="10" presetClass="entr" presetSubtype="0" fill="hold" grpId="0" nodeType="withEffect">
                                  <p:stCondLst>
                                    <p:cond delay="750"/>
                                  </p:stCondLst>
                                  <p:childTnLst>
                                    <p:set>
                                      <p:cBhvr>
                                        <p:cTn id="63" dur="1" fill="hold">
                                          <p:stCondLst>
                                            <p:cond delay="0"/>
                                          </p:stCondLst>
                                        </p:cTn>
                                        <p:tgtEl>
                                          <p:spTgt spid="651"/>
                                        </p:tgtEl>
                                        <p:attrNameLst>
                                          <p:attrName>style.visibility</p:attrName>
                                        </p:attrNameLst>
                                      </p:cBhvr>
                                      <p:to>
                                        <p:strVal val="visible"/>
                                      </p:to>
                                    </p:set>
                                    <p:animEffect transition="in" filter="fade">
                                      <p:cBhvr>
                                        <p:cTn id="64" dur="500"/>
                                        <p:tgtEl>
                                          <p:spTgt spid="651"/>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652"/>
                                        </p:tgtEl>
                                        <p:attrNameLst>
                                          <p:attrName>style.visibility</p:attrName>
                                        </p:attrNameLst>
                                      </p:cBhvr>
                                      <p:to>
                                        <p:strVal val="visible"/>
                                      </p:to>
                                    </p:set>
                                    <p:animEffect transition="in" filter="fade">
                                      <p:cBhvr>
                                        <p:cTn id="67" dur="500"/>
                                        <p:tgtEl>
                                          <p:spTgt spid="652"/>
                                        </p:tgtEl>
                                      </p:cBhvr>
                                    </p:animEffect>
                                  </p:childTnLst>
                                </p:cTn>
                              </p:par>
                              <p:par>
                                <p:cTn id="68" presetID="10" presetClass="entr" presetSubtype="0" fill="hold" grpId="0" nodeType="withEffect">
                                  <p:stCondLst>
                                    <p:cond delay="1250"/>
                                  </p:stCondLst>
                                  <p:childTnLst>
                                    <p:set>
                                      <p:cBhvr>
                                        <p:cTn id="69" dur="1" fill="hold">
                                          <p:stCondLst>
                                            <p:cond delay="0"/>
                                          </p:stCondLst>
                                        </p:cTn>
                                        <p:tgtEl>
                                          <p:spTgt spid="653"/>
                                        </p:tgtEl>
                                        <p:attrNameLst>
                                          <p:attrName>style.visibility</p:attrName>
                                        </p:attrNameLst>
                                      </p:cBhvr>
                                      <p:to>
                                        <p:strVal val="visible"/>
                                      </p:to>
                                    </p:set>
                                    <p:animEffect transition="in" filter="fade">
                                      <p:cBhvr>
                                        <p:cTn id="70" dur="500"/>
                                        <p:tgtEl>
                                          <p:spTgt spid="653"/>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mph" presetSubtype="0" accel="50000" decel="50000" fill="hold" nodeType="clickEffect">
                                  <p:stCondLst>
                                    <p:cond delay="0"/>
                                  </p:stCondLst>
                                  <p:childTnLst>
                                    <p:animRot by="229500000">
                                      <p:cBhvr>
                                        <p:cTn id="74" dur="2000" fill="hold"/>
                                        <p:tgtEl>
                                          <p:spTgt spid="58"/>
                                        </p:tgtEl>
                                        <p:attrNameLst>
                                          <p:attrName>r</p:attrName>
                                        </p:attrNameLst>
                                      </p:cBhvr>
                                    </p:animRot>
                                  </p:childTnLst>
                                </p:cTn>
                              </p:par>
                              <p:par>
                                <p:cTn id="75" presetID="32" presetClass="emph" presetSubtype="0" fill="hold" nodeType="withEffect">
                                  <p:stCondLst>
                                    <p:cond delay="0"/>
                                  </p:stCondLst>
                                  <p:childTnLst>
                                    <p:animRot by="120000">
                                      <p:cBhvr>
                                        <p:cTn id="76" dur="80" fill="hold">
                                          <p:stCondLst>
                                            <p:cond delay="0"/>
                                          </p:stCondLst>
                                        </p:cTn>
                                        <p:tgtEl>
                                          <p:spTgt spid="648"/>
                                        </p:tgtEl>
                                        <p:attrNameLst>
                                          <p:attrName>r</p:attrName>
                                        </p:attrNameLst>
                                      </p:cBhvr>
                                    </p:animRot>
                                    <p:animRot by="-240000">
                                      <p:cBhvr>
                                        <p:cTn id="77" dur="160" fill="hold">
                                          <p:stCondLst>
                                            <p:cond delay="160"/>
                                          </p:stCondLst>
                                        </p:cTn>
                                        <p:tgtEl>
                                          <p:spTgt spid="648"/>
                                        </p:tgtEl>
                                        <p:attrNameLst>
                                          <p:attrName>r</p:attrName>
                                        </p:attrNameLst>
                                      </p:cBhvr>
                                    </p:animRot>
                                    <p:animRot by="240000">
                                      <p:cBhvr>
                                        <p:cTn id="78" dur="160" fill="hold">
                                          <p:stCondLst>
                                            <p:cond delay="320"/>
                                          </p:stCondLst>
                                        </p:cTn>
                                        <p:tgtEl>
                                          <p:spTgt spid="648"/>
                                        </p:tgtEl>
                                        <p:attrNameLst>
                                          <p:attrName>r</p:attrName>
                                        </p:attrNameLst>
                                      </p:cBhvr>
                                    </p:animRot>
                                    <p:animRot by="-240000">
                                      <p:cBhvr>
                                        <p:cTn id="79" dur="160" fill="hold">
                                          <p:stCondLst>
                                            <p:cond delay="480"/>
                                          </p:stCondLst>
                                        </p:cTn>
                                        <p:tgtEl>
                                          <p:spTgt spid="648"/>
                                        </p:tgtEl>
                                        <p:attrNameLst>
                                          <p:attrName>r</p:attrName>
                                        </p:attrNameLst>
                                      </p:cBhvr>
                                    </p:animRot>
                                    <p:animRot by="120000">
                                      <p:cBhvr>
                                        <p:cTn id="80" dur="160" fill="hold">
                                          <p:stCondLst>
                                            <p:cond delay="640"/>
                                          </p:stCondLst>
                                        </p:cTn>
                                        <p:tgtEl>
                                          <p:spTgt spid="648"/>
                                        </p:tgtEl>
                                        <p:attrNameLst>
                                          <p:attrName>r</p:attrName>
                                        </p:attrNameLst>
                                      </p:cBhvr>
                                    </p:animRot>
                                  </p:childTnLst>
                                </p:cTn>
                              </p:par>
                            </p:childTnLst>
                          </p:cTn>
                        </p:par>
                        <p:par>
                          <p:cTn id="81" fill="hold">
                            <p:stCondLst>
                              <p:cond delay="2000"/>
                            </p:stCondLst>
                            <p:childTnLst>
                              <p:par>
                                <p:cTn id="82" presetID="26" presetClass="entr" presetSubtype="0"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down)">
                                      <p:cBhvr>
                                        <p:cTn id="84" dur="362">
                                          <p:stCondLst>
                                            <p:cond delay="0"/>
                                          </p:stCondLst>
                                        </p:cTn>
                                        <p:tgtEl>
                                          <p:spTgt spid="51"/>
                                        </p:tgtEl>
                                      </p:cBhvr>
                                    </p:animEffect>
                                    <p:anim calcmode="lin" valueType="num">
                                      <p:cBhvr>
                                        <p:cTn id="85" dur="1139"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86" dur="415"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87" dur="415" tmFilter="0, 0; 0.125,0.2665; 0.25,0.4; 0.375,0.465; 0.5,0.5;  0.625,0.535; 0.75,0.6; 0.875,0.7335; 1,1">
                                          <p:stCondLst>
                                            <p:cond delay="415"/>
                                          </p:stCondLst>
                                        </p:cTn>
                                        <p:tgtEl>
                                          <p:spTgt spid="51"/>
                                        </p:tgtEl>
                                        <p:attrNameLst>
                                          <p:attrName>ppt_y</p:attrName>
                                        </p:attrNameLst>
                                      </p:cBhvr>
                                      <p:tavLst>
                                        <p:tav tm="0" fmla="#ppt_y-sin(pi*$)/9">
                                          <p:val>
                                            <p:fltVal val="0"/>
                                          </p:val>
                                        </p:tav>
                                        <p:tav tm="100000">
                                          <p:val>
                                            <p:fltVal val="1"/>
                                          </p:val>
                                        </p:tav>
                                      </p:tavLst>
                                    </p:anim>
                                    <p:anim calcmode="lin" valueType="num">
                                      <p:cBhvr>
                                        <p:cTn id="88" dur="207" tmFilter="0, 0; 0.125,0.2665; 0.25,0.4; 0.375,0.465; 0.5,0.5;  0.625,0.535; 0.75,0.6; 0.875,0.7335; 1,1">
                                          <p:stCondLst>
                                            <p:cond delay="828"/>
                                          </p:stCondLst>
                                        </p:cTn>
                                        <p:tgtEl>
                                          <p:spTgt spid="51"/>
                                        </p:tgtEl>
                                        <p:attrNameLst>
                                          <p:attrName>ppt_y</p:attrName>
                                        </p:attrNameLst>
                                      </p:cBhvr>
                                      <p:tavLst>
                                        <p:tav tm="0" fmla="#ppt_y-sin(pi*$)/27">
                                          <p:val>
                                            <p:fltVal val="0"/>
                                          </p:val>
                                        </p:tav>
                                        <p:tav tm="100000">
                                          <p:val>
                                            <p:fltVal val="1"/>
                                          </p:val>
                                        </p:tav>
                                      </p:tavLst>
                                    </p:anim>
                                    <p:anim calcmode="lin" valueType="num">
                                      <p:cBhvr>
                                        <p:cTn id="89" dur="103" tmFilter="0, 0; 0.125,0.2665; 0.25,0.4; 0.375,0.465; 0.5,0.5;  0.625,0.535; 0.75,0.6; 0.875,0.7335; 1,1">
                                          <p:stCondLst>
                                            <p:cond delay="1035"/>
                                          </p:stCondLst>
                                        </p:cTn>
                                        <p:tgtEl>
                                          <p:spTgt spid="51"/>
                                        </p:tgtEl>
                                        <p:attrNameLst>
                                          <p:attrName>ppt_y</p:attrName>
                                        </p:attrNameLst>
                                      </p:cBhvr>
                                      <p:tavLst>
                                        <p:tav tm="0" fmla="#ppt_y-sin(pi*$)/81">
                                          <p:val>
                                            <p:fltVal val="0"/>
                                          </p:val>
                                        </p:tav>
                                        <p:tav tm="100000">
                                          <p:val>
                                            <p:fltVal val="1"/>
                                          </p:val>
                                        </p:tav>
                                      </p:tavLst>
                                    </p:anim>
                                    <p:animScale>
                                      <p:cBhvr>
                                        <p:cTn id="90" dur="16">
                                          <p:stCondLst>
                                            <p:cond delay="406"/>
                                          </p:stCondLst>
                                        </p:cTn>
                                        <p:tgtEl>
                                          <p:spTgt spid="51"/>
                                        </p:tgtEl>
                                      </p:cBhvr>
                                      <p:to x="100000" y="60000"/>
                                    </p:animScale>
                                    <p:animScale>
                                      <p:cBhvr>
                                        <p:cTn id="91" dur="104" decel="50000">
                                          <p:stCondLst>
                                            <p:cond delay="423"/>
                                          </p:stCondLst>
                                        </p:cTn>
                                        <p:tgtEl>
                                          <p:spTgt spid="51"/>
                                        </p:tgtEl>
                                      </p:cBhvr>
                                      <p:to x="100000" y="100000"/>
                                    </p:animScale>
                                    <p:animScale>
                                      <p:cBhvr>
                                        <p:cTn id="92" dur="16">
                                          <p:stCondLst>
                                            <p:cond delay="820"/>
                                          </p:stCondLst>
                                        </p:cTn>
                                        <p:tgtEl>
                                          <p:spTgt spid="51"/>
                                        </p:tgtEl>
                                      </p:cBhvr>
                                      <p:to x="100000" y="80000"/>
                                    </p:animScale>
                                    <p:animScale>
                                      <p:cBhvr>
                                        <p:cTn id="93" dur="104" decel="50000">
                                          <p:stCondLst>
                                            <p:cond delay="836"/>
                                          </p:stCondLst>
                                        </p:cTn>
                                        <p:tgtEl>
                                          <p:spTgt spid="51"/>
                                        </p:tgtEl>
                                      </p:cBhvr>
                                      <p:to x="100000" y="100000"/>
                                    </p:animScale>
                                    <p:animScale>
                                      <p:cBhvr>
                                        <p:cTn id="94" dur="16">
                                          <p:stCondLst>
                                            <p:cond delay="1026"/>
                                          </p:stCondLst>
                                        </p:cTn>
                                        <p:tgtEl>
                                          <p:spTgt spid="51"/>
                                        </p:tgtEl>
                                      </p:cBhvr>
                                      <p:to x="100000" y="90000"/>
                                    </p:animScale>
                                    <p:animScale>
                                      <p:cBhvr>
                                        <p:cTn id="95" dur="104" decel="50000">
                                          <p:stCondLst>
                                            <p:cond delay="1042"/>
                                          </p:stCondLst>
                                        </p:cTn>
                                        <p:tgtEl>
                                          <p:spTgt spid="51"/>
                                        </p:tgtEl>
                                      </p:cBhvr>
                                      <p:to x="100000" y="100000"/>
                                    </p:animScale>
                                    <p:animScale>
                                      <p:cBhvr>
                                        <p:cTn id="96" dur="16">
                                          <p:stCondLst>
                                            <p:cond delay="1130"/>
                                          </p:stCondLst>
                                        </p:cTn>
                                        <p:tgtEl>
                                          <p:spTgt spid="51"/>
                                        </p:tgtEl>
                                      </p:cBhvr>
                                      <p:to x="100000" y="95000"/>
                                    </p:animScale>
                                    <p:animScale>
                                      <p:cBhvr>
                                        <p:cTn id="97" dur="104" decel="50000">
                                          <p:stCondLst>
                                            <p:cond delay="1146"/>
                                          </p:stCondLst>
                                        </p:cTn>
                                        <p:tgtEl>
                                          <p:spTgt spid="51"/>
                                        </p:tgtEl>
                                      </p:cBhvr>
                                      <p:to x="100000" y="100000"/>
                                    </p:animScale>
                                  </p:childTnLst>
                                </p:cTn>
                              </p:par>
                              <p:par>
                                <p:cTn id="98" presetID="26" presetClass="entr" presetSubtype="0" fill="hold" nodeType="withEffect">
                                  <p:stCondLst>
                                    <p:cond delay="250"/>
                                  </p:stCondLst>
                                  <p:childTnLst>
                                    <p:set>
                                      <p:cBhvr>
                                        <p:cTn id="99" dur="1" fill="hold">
                                          <p:stCondLst>
                                            <p:cond delay="0"/>
                                          </p:stCondLst>
                                        </p:cTn>
                                        <p:tgtEl>
                                          <p:spTgt spid="52"/>
                                        </p:tgtEl>
                                        <p:attrNameLst>
                                          <p:attrName>style.visibility</p:attrName>
                                        </p:attrNameLst>
                                      </p:cBhvr>
                                      <p:to>
                                        <p:strVal val="visible"/>
                                      </p:to>
                                    </p:set>
                                    <p:animEffect transition="in" filter="wipe(down)">
                                      <p:cBhvr>
                                        <p:cTn id="100" dur="362">
                                          <p:stCondLst>
                                            <p:cond delay="0"/>
                                          </p:stCondLst>
                                        </p:cTn>
                                        <p:tgtEl>
                                          <p:spTgt spid="52"/>
                                        </p:tgtEl>
                                      </p:cBhvr>
                                    </p:animEffect>
                                    <p:anim calcmode="lin" valueType="num">
                                      <p:cBhvr>
                                        <p:cTn id="101" dur="1139"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02" dur="415"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3" dur="415" tmFilter="0, 0; 0.125,0.2665; 0.25,0.4; 0.375,0.465; 0.5,0.5;  0.625,0.535; 0.75,0.6; 0.875,0.7335; 1,1">
                                          <p:stCondLst>
                                            <p:cond delay="415"/>
                                          </p:stCondLst>
                                        </p:cTn>
                                        <p:tgtEl>
                                          <p:spTgt spid="52"/>
                                        </p:tgtEl>
                                        <p:attrNameLst>
                                          <p:attrName>ppt_y</p:attrName>
                                        </p:attrNameLst>
                                      </p:cBhvr>
                                      <p:tavLst>
                                        <p:tav tm="0" fmla="#ppt_y-sin(pi*$)/9">
                                          <p:val>
                                            <p:fltVal val="0"/>
                                          </p:val>
                                        </p:tav>
                                        <p:tav tm="100000">
                                          <p:val>
                                            <p:fltVal val="1"/>
                                          </p:val>
                                        </p:tav>
                                      </p:tavLst>
                                    </p:anim>
                                    <p:anim calcmode="lin" valueType="num">
                                      <p:cBhvr>
                                        <p:cTn id="104" dur="207" tmFilter="0, 0; 0.125,0.2665; 0.25,0.4; 0.375,0.465; 0.5,0.5;  0.625,0.535; 0.75,0.6; 0.875,0.7335; 1,1">
                                          <p:stCondLst>
                                            <p:cond delay="828"/>
                                          </p:stCondLst>
                                        </p:cTn>
                                        <p:tgtEl>
                                          <p:spTgt spid="52"/>
                                        </p:tgtEl>
                                        <p:attrNameLst>
                                          <p:attrName>ppt_y</p:attrName>
                                        </p:attrNameLst>
                                      </p:cBhvr>
                                      <p:tavLst>
                                        <p:tav tm="0" fmla="#ppt_y-sin(pi*$)/27">
                                          <p:val>
                                            <p:fltVal val="0"/>
                                          </p:val>
                                        </p:tav>
                                        <p:tav tm="100000">
                                          <p:val>
                                            <p:fltVal val="1"/>
                                          </p:val>
                                        </p:tav>
                                      </p:tavLst>
                                    </p:anim>
                                    <p:anim calcmode="lin" valueType="num">
                                      <p:cBhvr>
                                        <p:cTn id="105" dur="103" tmFilter="0, 0; 0.125,0.2665; 0.25,0.4; 0.375,0.465; 0.5,0.5;  0.625,0.535; 0.75,0.6; 0.875,0.7335; 1,1">
                                          <p:stCondLst>
                                            <p:cond delay="1035"/>
                                          </p:stCondLst>
                                        </p:cTn>
                                        <p:tgtEl>
                                          <p:spTgt spid="52"/>
                                        </p:tgtEl>
                                        <p:attrNameLst>
                                          <p:attrName>ppt_y</p:attrName>
                                        </p:attrNameLst>
                                      </p:cBhvr>
                                      <p:tavLst>
                                        <p:tav tm="0" fmla="#ppt_y-sin(pi*$)/81">
                                          <p:val>
                                            <p:fltVal val="0"/>
                                          </p:val>
                                        </p:tav>
                                        <p:tav tm="100000">
                                          <p:val>
                                            <p:fltVal val="1"/>
                                          </p:val>
                                        </p:tav>
                                      </p:tavLst>
                                    </p:anim>
                                    <p:animScale>
                                      <p:cBhvr>
                                        <p:cTn id="106" dur="16">
                                          <p:stCondLst>
                                            <p:cond delay="406"/>
                                          </p:stCondLst>
                                        </p:cTn>
                                        <p:tgtEl>
                                          <p:spTgt spid="52"/>
                                        </p:tgtEl>
                                      </p:cBhvr>
                                      <p:to x="100000" y="60000"/>
                                    </p:animScale>
                                    <p:animScale>
                                      <p:cBhvr>
                                        <p:cTn id="107" dur="104" decel="50000">
                                          <p:stCondLst>
                                            <p:cond delay="423"/>
                                          </p:stCondLst>
                                        </p:cTn>
                                        <p:tgtEl>
                                          <p:spTgt spid="52"/>
                                        </p:tgtEl>
                                      </p:cBhvr>
                                      <p:to x="100000" y="100000"/>
                                    </p:animScale>
                                    <p:animScale>
                                      <p:cBhvr>
                                        <p:cTn id="108" dur="16">
                                          <p:stCondLst>
                                            <p:cond delay="820"/>
                                          </p:stCondLst>
                                        </p:cTn>
                                        <p:tgtEl>
                                          <p:spTgt spid="52"/>
                                        </p:tgtEl>
                                      </p:cBhvr>
                                      <p:to x="100000" y="80000"/>
                                    </p:animScale>
                                    <p:animScale>
                                      <p:cBhvr>
                                        <p:cTn id="109" dur="104" decel="50000">
                                          <p:stCondLst>
                                            <p:cond delay="836"/>
                                          </p:stCondLst>
                                        </p:cTn>
                                        <p:tgtEl>
                                          <p:spTgt spid="52"/>
                                        </p:tgtEl>
                                      </p:cBhvr>
                                      <p:to x="100000" y="100000"/>
                                    </p:animScale>
                                    <p:animScale>
                                      <p:cBhvr>
                                        <p:cTn id="110" dur="16">
                                          <p:stCondLst>
                                            <p:cond delay="1026"/>
                                          </p:stCondLst>
                                        </p:cTn>
                                        <p:tgtEl>
                                          <p:spTgt spid="52"/>
                                        </p:tgtEl>
                                      </p:cBhvr>
                                      <p:to x="100000" y="90000"/>
                                    </p:animScale>
                                    <p:animScale>
                                      <p:cBhvr>
                                        <p:cTn id="111" dur="104" decel="50000">
                                          <p:stCondLst>
                                            <p:cond delay="1042"/>
                                          </p:stCondLst>
                                        </p:cTn>
                                        <p:tgtEl>
                                          <p:spTgt spid="52"/>
                                        </p:tgtEl>
                                      </p:cBhvr>
                                      <p:to x="100000" y="100000"/>
                                    </p:animScale>
                                    <p:animScale>
                                      <p:cBhvr>
                                        <p:cTn id="112" dur="16">
                                          <p:stCondLst>
                                            <p:cond delay="1130"/>
                                          </p:stCondLst>
                                        </p:cTn>
                                        <p:tgtEl>
                                          <p:spTgt spid="52"/>
                                        </p:tgtEl>
                                      </p:cBhvr>
                                      <p:to x="100000" y="95000"/>
                                    </p:animScale>
                                    <p:animScale>
                                      <p:cBhvr>
                                        <p:cTn id="113" dur="104" decel="50000">
                                          <p:stCondLst>
                                            <p:cond delay="1146"/>
                                          </p:stCondLst>
                                        </p:cTn>
                                        <p:tgtEl>
                                          <p:spTgt spid="52"/>
                                        </p:tgtEl>
                                      </p:cBhvr>
                                      <p:to x="100000" y="100000"/>
                                    </p:animScale>
                                  </p:childTnLst>
                                </p:cTn>
                              </p:par>
                              <p:par>
                                <p:cTn id="114" presetID="26" presetClass="entr" presetSubtype="0" fill="hold" nodeType="withEffect">
                                  <p:stCondLst>
                                    <p:cond delay="500"/>
                                  </p:stCondLst>
                                  <p:childTnLst>
                                    <p:set>
                                      <p:cBhvr>
                                        <p:cTn id="115" dur="1" fill="hold">
                                          <p:stCondLst>
                                            <p:cond delay="0"/>
                                          </p:stCondLst>
                                        </p:cTn>
                                        <p:tgtEl>
                                          <p:spTgt spid="55"/>
                                        </p:tgtEl>
                                        <p:attrNameLst>
                                          <p:attrName>style.visibility</p:attrName>
                                        </p:attrNameLst>
                                      </p:cBhvr>
                                      <p:to>
                                        <p:strVal val="visible"/>
                                      </p:to>
                                    </p:set>
                                    <p:animEffect transition="in" filter="wipe(down)">
                                      <p:cBhvr>
                                        <p:cTn id="116" dur="362">
                                          <p:stCondLst>
                                            <p:cond delay="0"/>
                                          </p:stCondLst>
                                        </p:cTn>
                                        <p:tgtEl>
                                          <p:spTgt spid="55"/>
                                        </p:tgtEl>
                                      </p:cBhvr>
                                    </p:animEffect>
                                    <p:anim calcmode="lin" valueType="num">
                                      <p:cBhvr>
                                        <p:cTn id="117" dur="1139"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18" dur="415"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19" dur="415" tmFilter="0, 0; 0.125,0.2665; 0.25,0.4; 0.375,0.465; 0.5,0.5;  0.625,0.535; 0.75,0.6; 0.875,0.7335; 1,1">
                                          <p:stCondLst>
                                            <p:cond delay="415"/>
                                          </p:stCondLst>
                                        </p:cTn>
                                        <p:tgtEl>
                                          <p:spTgt spid="55"/>
                                        </p:tgtEl>
                                        <p:attrNameLst>
                                          <p:attrName>ppt_y</p:attrName>
                                        </p:attrNameLst>
                                      </p:cBhvr>
                                      <p:tavLst>
                                        <p:tav tm="0" fmla="#ppt_y-sin(pi*$)/9">
                                          <p:val>
                                            <p:fltVal val="0"/>
                                          </p:val>
                                        </p:tav>
                                        <p:tav tm="100000">
                                          <p:val>
                                            <p:fltVal val="1"/>
                                          </p:val>
                                        </p:tav>
                                      </p:tavLst>
                                    </p:anim>
                                    <p:anim calcmode="lin" valueType="num">
                                      <p:cBhvr>
                                        <p:cTn id="120" dur="207" tmFilter="0, 0; 0.125,0.2665; 0.25,0.4; 0.375,0.465; 0.5,0.5;  0.625,0.535; 0.75,0.6; 0.875,0.7335; 1,1">
                                          <p:stCondLst>
                                            <p:cond delay="828"/>
                                          </p:stCondLst>
                                        </p:cTn>
                                        <p:tgtEl>
                                          <p:spTgt spid="55"/>
                                        </p:tgtEl>
                                        <p:attrNameLst>
                                          <p:attrName>ppt_y</p:attrName>
                                        </p:attrNameLst>
                                      </p:cBhvr>
                                      <p:tavLst>
                                        <p:tav tm="0" fmla="#ppt_y-sin(pi*$)/27">
                                          <p:val>
                                            <p:fltVal val="0"/>
                                          </p:val>
                                        </p:tav>
                                        <p:tav tm="100000">
                                          <p:val>
                                            <p:fltVal val="1"/>
                                          </p:val>
                                        </p:tav>
                                      </p:tavLst>
                                    </p:anim>
                                    <p:anim calcmode="lin" valueType="num">
                                      <p:cBhvr>
                                        <p:cTn id="121" dur="103" tmFilter="0, 0; 0.125,0.2665; 0.25,0.4; 0.375,0.465; 0.5,0.5;  0.625,0.535; 0.75,0.6; 0.875,0.7335; 1,1">
                                          <p:stCondLst>
                                            <p:cond delay="1035"/>
                                          </p:stCondLst>
                                        </p:cTn>
                                        <p:tgtEl>
                                          <p:spTgt spid="55"/>
                                        </p:tgtEl>
                                        <p:attrNameLst>
                                          <p:attrName>ppt_y</p:attrName>
                                        </p:attrNameLst>
                                      </p:cBhvr>
                                      <p:tavLst>
                                        <p:tav tm="0" fmla="#ppt_y-sin(pi*$)/81">
                                          <p:val>
                                            <p:fltVal val="0"/>
                                          </p:val>
                                        </p:tav>
                                        <p:tav tm="100000">
                                          <p:val>
                                            <p:fltVal val="1"/>
                                          </p:val>
                                        </p:tav>
                                      </p:tavLst>
                                    </p:anim>
                                    <p:animScale>
                                      <p:cBhvr>
                                        <p:cTn id="122" dur="16">
                                          <p:stCondLst>
                                            <p:cond delay="406"/>
                                          </p:stCondLst>
                                        </p:cTn>
                                        <p:tgtEl>
                                          <p:spTgt spid="55"/>
                                        </p:tgtEl>
                                      </p:cBhvr>
                                      <p:to x="100000" y="60000"/>
                                    </p:animScale>
                                    <p:animScale>
                                      <p:cBhvr>
                                        <p:cTn id="123" dur="104" decel="50000">
                                          <p:stCondLst>
                                            <p:cond delay="423"/>
                                          </p:stCondLst>
                                        </p:cTn>
                                        <p:tgtEl>
                                          <p:spTgt spid="55"/>
                                        </p:tgtEl>
                                      </p:cBhvr>
                                      <p:to x="100000" y="100000"/>
                                    </p:animScale>
                                    <p:animScale>
                                      <p:cBhvr>
                                        <p:cTn id="124" dur="16">
                                          <p:stCondLst>
                                            <p:cond delay="820"/>
                                          </p:stCondLst>
                                        </p:cTn>
                                        <p:tgtEl>
                                          <p:spTgt spid="55"/>
                                        </p:tgtEl>
                                      </p:cBhvr>
                                      <p:to x="100000" y="80000"/>
                                    </p:animScale>
                                    <p:animScale>
                                      <p:cBhvr>
                                        <p:cTn id="125" dur="104" decel="50000">
                                          <p:stCondLst>
                                            <p:cond delay="836"/>
                                          </p:stCondLst>
                                        </p:cTn>
                                        <p:tgtEl>
                                          <p:spTgt spid="55"/>
                                        </p:tgtEl>
                                      </p:cBhvr>
                                      <p:to x="100000" y="100000"/>
                                    </p:animScale>
                                    <p:animScale>
                                      <p:cBhvr>
                                        <p:cTn id="126" dur="16">
                                          <p:stCondLst>
                                            <p:cond delay="1026"/>
                                          </p:stCondLst>
                                        </p:cTn>
                                        <p:tgtEl>
                                          <p:spTgt spid="55"/>
                                        </p:tgtEl>
                                      </p:cBhvr>
                                      <p:to x="100000" y="90000"/>
                                    </p:animScale>
                                    <p:animScale>
                                      <p:cBhvr>
                                        <p:cTn id="127" dur="104" decel="50000">
                                          <p:stCondLst>
                                            <p:cond delay="1042"/>
                                          </p:stCondLst>
                                        </p:cTn>
                                        <p:tgtEl>
                                          <p:spTgt spid="55"/>
                                        </p:tgtEl>
                                      </p:cBhvr>
                                      <p:to x="100000" y="100000"/>
                                    </p:animScale>
                                    <p:animScale>
                                      <p:cBhvr>
                                        <p:cTn id="128" dur="16">
                                          <p:stCondLst>
                                            <p:cond delay="1130"/>
                                          </p:stCondLst>
                                        </p:cTn>
                                        <p:tgtEl>
                                          <p:spTgt spid="55"/>
                                        </p:tgtEl>
                                      </p:cBhvr>
                                      <p:to x="100000" y="95000"/>
                                    </p:animScale>
                                    <p:animScale>
                                      <p:cBhvr>
                                        <p:cTn id="129" dur="104" decel="50000">
                                          <p:stCondLst>
                                            <p:cond delay="1146"/>
                                          </p:stCondLst>
                                        </p:cTn>
                                        <p:tgtEl>
                                          <p:spTgt spid="55"/>
                                        </p:tgtEl>
                                      </p:cBhvr>
                                      <p:to x="100000" y="100000"/>
                                    </p:animScale>
                                  </p:childTnLst>
                                </p:cTn>
                              </p:par>
                              <p:par>
                                <p:cTn id="130" presetID="10" presetClass="entr" presetSubtype="0" fill="hold" grpId="0" nodeType="withEffect">
                                  <p:stCondLst>
                                    <p:cond delay="750"/>
                                  </p:stCondLst>
                                  <p:childTnLst>
                                    <p:set>
                                      <p:cBhvr>
                                        <p:cTn id="131" dur="1" fill="hold">
                                          <p:stCondLst>
                                            <p:cond delay="0"/>
                                          </p:stCondLst>
                                        </p:cTn>
                                        <p:tgtEl>
                                          <p:spTgt spid="654"/>
                                        </p:tgtEl>
                                        <p:attrNameLst>
                                          <p:attrName>style.visibility</p:attrName>
                                        </p:attrNameLst>
                                      </p:cBhvr>
                                      <p:to>
                                        <p:strVal val="visible"/>
                                      </p:to>
                                    </p:set>
                                    <p:animEffect transition="in" filter="fade">
                                      <p:cBhvr>
                                        <p:cTn id="132" dur="500"/>
                                        <p:tgtEl>
                                          <p:spTgt spid="654"/>
                                        </p:tgtEl>
                                      </p:cBhvr>
                                    </p:animEffect>
                                  </p:childTnLst>
                                </p:cTn>
                              </p:par>
                              <p:par>
                                <p:cTn id="133" presetID="10" presetClass="entr" presetSubtype="0" fill="hold" grpId="0" nodeType="withEffect">
                                  <p:stCondLst>
                                    <p:cond delay="1000"/>
                                  </p:stCondLst>
                                  <p:childTnLst>
                                    <p:set>
                                      <p:cBhvr>
                                        <p:cTn id="134" dur="1" fill="hold">
                                          <p:stCondLst>
                                            <p:cond delay="0"/>
                                          </p:stCondLst>
                                        </p:cTn>
                                        <p:tgtEl>
                                          <p:spTgt spid="655"/>
                                        </p:tgtEl>
                                        <p:attrNameLst>
                                          <p:attrName>style.visibility</p:attrName>
                                        </p:attrNameLst>
                                      </p:cBhvr>
                                      <p:to>
                                        <p:strVal val="visible"/>
                                      </p:to>
                                    </p:set>
                                    <p:animEffect transition="in" filter="fade">
                                      <p:cBhvr>
                                        <p:cTn id="135" dur="500"/>
                                        <p:tgtEl>
                                          <p:spTgt spid="655"/>
                                        </p:tgtEl>
                                      </p:cBhvr>
                                    </p:animEffect>
                                  </p:childTnLst>
                                </p:cTn>
                              </p:par>
                              <p:par>
                                <p:cTn id="136" presetID="10" presetClass="entr" presetSubtype="0" fill="hold" grpId="0" nodeType="withEffect">
                                  <p:stCondLst>
                                    <p:cond delay="1250"/>
                                  </p:stCondLst>
                                  <p:childTnLst>
                                    <p:set>
                                      <p:cBhvr>
                                        <p:cTn id="137" dur="1" fill="hold">
                                          <p:stCondLst>
                                            <p:cond delay="0"/>
                                          </p:stCondLst>
                                        </p:cTn>
                                        <p:tgtEl>
                                          <p:spTgt spid="656"/>
                                        </p:tgtEl>
                                        <p:attrNameLst>
                                          <p:attrName>style.visibility</p:attrName>
                                        </p:attrNameLst>
                                      </p:cBhvr>
                                      <p:to>
                                        <p:strVal val="visible"/>
                                      </p:to>
                                    </p:set>
                                    <p:animEffect transition="in" filter="fade">
                                      <p:cBhvr>
                                        <p:cTn id="138" dur="500"/>
                                        <p:tgtEl>
                                          <p:spTgt spid="656"/>
                                        </p:tgtEl>
                                      </p:cBhvr>
                                    </p:animEffect>
                                  </p:childTnLst>
                                </p:cTn>
                              </p:par>
                            </p:childTnLst>
                          </p:cTn>
                        </p:par>
                      </p:childTnLst>
                    </p:cTn>
                  </p:par>
                  <p:par>
                    <p:cTn id="139" fill="hold">
                      <p:stCondLst>
                        <p:cond delay="indefinite"/>
                      </p:stCondLst>
                      <p:childTnLst>
                        <p:par>
                          <p:cTn id="140" fill="hold">
                            <p:stCondLst>
                              <p:cond delay="0"/>
                            </p:stCondLst>
                            <p:childTnLst>
                              <p:par>
                                <p:cTn id="141" presetID="8" presetClass="emph" presetSubtype="0" accel="50000" decel="50000" fill="hold" nodeType="clickEffect">
                                  <p:stCondLst>
                                    <p:cond delay="0"/>
                                  </p:stCondLst>
                                  <p:childTnLst>
                                    <p:animRot by="229800000">
                                      <p:cBhvr>
                                        <p:cTn id="142" dur="2000" fill="hold"/>
                                        <p:tgtEl>
                                          <p:spTgt spid="58"/>
                                        </p:tgtEl>
                                        <p:attrNameLst>
                                          <p:attrName>r</p:attrName>
                                        </p:attrNameLst>
                                      </p:cBhvr>
                                    </p:animRot>
                                  </p:childTnLst>
                                </p:cTn>
                              </p:par>
                              <p:par>
                                <p:cTn id="143" presetID="32" presetClass="emph" presetSubtype="0" fill="hold" nodeType="withEffect">
                                  <p:stCondLst>
                                    <p:cond delay="0"/>
                                  </p:stCondLst>
                                  <p:childTnLst>
                                    <p:animRot by="120000">
                                      <p:cBhvr>
                                        <p:cTn id="144" dur="75" fill="hold">
                                          <p:stCondLst>
                                            <p:cond delay="0"/>
                                          </p:stCondLst>
                                        </p:cTn>
                                        <p:tgtEl>
                                          <p:spTgt spid="648"/>
                                        </p:tgtEl>
                                        <p:attrNameLst>
                                          <p:attrName>r</p:attrName>
                                        </p:attrNameLst>
                                      </p:cBhvr>
                                    </p:animRot>
                                    <p:animRot by="-240000">
                                      <p:cBhvr>
                                        <p:cTn id="145" dur="150" fill="hold">
                                          <p:stCondLst>
                                            <p:cond delay="150"/>
                                          </p:stCondLst>
                                        </p:cTn>
                                        <p:tgtEl>
                                          <p:spTgt spid="648"/>
                                        </p:tgtEl>
                                        <p:attrNameLst>
                                          <p:attrName>r</p:attrName>
                                        </p:attrNameLst>
                                      </p:cBhvr>
                                    </p:animRot>
                                    <p:animRot by="240000">
                                      <p:cBhvr>
                                        <p:cTn id="146" dur="150" fill="hold">
                                          <p:stCondLst>
                                            <p:cond delay="300"/>
                                          </p:stCondLst>
                                        </p:cTn>
                                        <p:tgtEl>
                                          <p:spTgt spid="648"/>
                                        </p:tgtEl>
                                        <p:attrNameLst>
                                          <p:attrName>r</p:attrName>
                                        </p:attrNameLst>
                                      </p:cBhvr>
                                    </p:animRot>
                                    <p:animRot by="-240000">
                                      <p:cBhvr>
                                        <p:cTn id="147" dur="150" fill="hold">
                                          <p:stCondLst>
                                            <p:cond delay="450"/>
                                          </p:stCondLst>
                                        </p:cTn>
                                        <p:tgtEl>
                                          <p:spTgt spid="648"/>
                                        </p:tgtEl>
                                        <p:attrNameLst>
                                          <p:attrName>r</p:attrName>
                                        </p:attrNameLst>
                                      </p:cBhvr>
                                    </p:animRot>
                                    <p:animRot by="120000">
                                      <p:cBhvr>
                                        <p:cTn id="148" dur="150" fill="hold">
                                          <p:stCondLst>
                                            <p:cond delay="600"/>
                                          </p:stCondLst>
                                        </p:cTn>
                                        <p:tgtEl>
                                          <p:spTgt spid="648"/>
                                        </p:tgtEl>
                                        <p:attrNameLst>
                                          <p:attrName>r</p:attrName>
                                        </p:attrNameLst>
                                      </p:cBhvr>
                                    </p:animRot>
                                  </p:childTnLst>
                                </p:cTn>
                              </p:par>
                            </p:childTnLst>
                          </p:cTn>
                        </p:par>
                        <p:par>
                          <p:cTn id="149" fill="hold">
                            <p:stCondLst>
                              <p:cond delay="2000"/>
                            </p:stCondLst>
                            <p:childTnLst>
                              <p:par>
                                <p:cTn id="150" presetID="26" presetClass="entr" presetSubtype="0" fill="hold" nodeType="after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wipe(down)">
                                      <p:cBhvr>
                                        <p:cTn id="152" dur="362">
                                          <p:stCondLst>
                                            <p:cond delay="0"/>
                                          </p:stCondLst>
                                        </p:cTn>
                                        <p:tgtEl>
                                          <p:spTgt spid="57"/>
                                        </p:tgtEl>
                                      </p:cBhvr>
                                    </p:animEffect>
                                    <p:anim calcmode="lin" valueType="num">
                                      <p:cBhvr>
                                        <p:cTn id="153" dur="1139"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4" dur="415"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5" dur="415" tmFilter="0, 0; 0.125,0.2665; 0.25,0.4; 0.375,0.465; 0.5,0.5;  0.625,0.535; 0.75,0.6; 0.875,0.7335; 1,1">
                                          <p:stCondLst>
                                            <p:cond delay="415"/>
                                          </p:stCondLst>
                                        </p:cTn>
                                        <p:tgtEl>
                                          <p:spTgt spid="57"/>
                                        </p:tgtEl>
                                        <p:attrNameLst>
                                          <p:attrName>ppt_y</p:attrName>
                                        </p:attrNameLst>
                                      </p:cBhvr>
                                      <p:tavLst>
                                        <p:tav tm="0" fmla="#ppt_y-sin(pi*$)/9">
                                          <p:val>
                                            <p:fltVal val="0"/>
                                          </p:val>
                                        </p:tav>
                                        <p:tav tm="100000">
                                          <p:val>
                                            <p:fltVal val="1"/>
                                          </p:val>
                                        </p:tav>
                                      </p:tavLst>
                                    </p:anim>
                                    <p:anim calcmode="lin" valueType="num">
                                      <p:cBhvr>
                                        <p:cTn id="156" dur="207" tmFilter="0, 0; 0.125,0.2665; 0.25,0.4; 0.375,0.465; 0.5,0.5;  0.625,0.535; 0.75,0.6; 0.875,0.7335; 1,1">
                                          <p:stCondLst>
                                            <p:cond delay="828"/>
                                          </p:stCondLst>
                                        </p:cTn>
                                        <p:tgtEl>
                                          <p:spTgt spid="57"/>
                                        </p:tgtEl>
                                        <p:attrNameLst>
                                          <p:attrName>ppt_y</p:attrName>
                                        </p:attrNameLst>
                                      </p:cBhvr>
                                      <p:tavLst>
                                        <p:tav tm="0" fmla="#ppt_y-sin(pi*$)/27">
                                          <p:val>
                                            <p:fltVal val="0"/>
                                          </p:val>
                                        </p:tav>
                                        <p:tav tm="100000">
                                          <p:val>
                                            <p:fltVal val="1"/>
                                          </p:val>
                                        </p:tav>
                                      </p:tavLst>
                                    </p:anim>
                                    <p:anim calcmode="lin" valueType="num">
                                      <p:cBhvr>
                                        <p:cTn id="157" dur="103" tmFilter="0, 0; 0.125,0.2665; 0.25,0.4; 0.375,0.465; 0.5,0.5;  0.625,0.535; 0.75,0.6; 0.875,0.7335; 1,1">
                                          <p:stCondLst>
                                            <p:cond delay="1035"/>
                                          </p:stCondLst>
                                        </p:cTn>
                                        <p:tgtEl>
                                          <p:spTgt spid="57"/>
                                        </p:tgtEl>
                                        <p:attrNameLst>
                                          <p:attrName>ppt_y</p:attrName>
                                        </p:attrNameLst>
                                      </p:cBhvr>
                                      <p:tavLst>
                                        <p:tav tm="0" fmla="#ppt_y-sin(pi*$)/81">
                                          <p:val>
                                            <p:fltVal val="0"/>
                                          </p:val>
                                        </p:tav>
                                        <p:tav tm="100000">
                                          <p:val>
                                            <p:fltVal val="1"/>
                                          </p:val>
                                        </p:tav>
                                      </p:tavLst>
                                    </p:anim>
                                    <p:animScale>
                                      <p:cBhvr>
                                        <p:cTn id="158" dur="16">
                                          <p:stCondLst>
                                            <p:cond delay="406"/>
                                          </p:stCondLst>
                                        </p:cTn>
                                        <p:tgtEl>
                                          <p:spTgt spid="57"/>
                                        </p:tgtEl>
                                      </p:cBhvr>
                                      <p:to x="100000" y="60000"/>
                                    </p:animScale>
                                    <p:animScale>
                                      <p:cBhvr>
                                        <p:cTn id="159" dur="104" decel="50000">
                                          <p:stCondLst>
                                            <p:cond delay="423"/>
                                          </p:stCondLst>
                                        </p:cTn>
                                        <p:tgtEl>
                                          <p:spTgt spid="57"/>
                                        </p:tgtEl>
                                      </p:cBhvr>
                                      <p:to x="100000" y="100000"/>
                                    </p:animScale>
                                    <p:animScale>
                                      <p:cBhvr>
                                        <p:cTn id="160" dur="16">
                                          <p:stCondLst>
                                            <p:cond delay="820"/>
                                          </p:stCondLst>
                                        </p:cTn>
                                        <p:tgtEl>
                                          <p:spTgt spid="57"/>
                                        </p:tgtEl>
                                      </p:cBhvr>
                                      <p:to x="100000" y="80000"/>
                                    </p:animScale>
                                    <p:animScale>
                                      <p:cBhvr>
                                        <p:cTn id="161" dur="104" decel="50000">
                                          <p:stCondLst>
                                            <p:cond delay="836"/>
                                          </p:stCondLst>
                                        </p:cTn>
                                        <p:tgtEl>
                                          <p:spTgt spid="57"/>
                                        </p:tgtEl>
                                      </p:cBhvr>
                                      <p:to x="100000" y="100000"/>
                                    </p:animScale>
                                    <p:animScale>
                                      <p:cBhvr>
                                        <p:cTn id="162" dur="16">
                                          <p:stCondLst>
                                            <p:cond delay="1026"/>
                                          </p:stCondLst>
                                        </p:cTn>
                                        <p:tgtEl>
                                          <p:spTgt spid="57"/>
                                        </p:tgtEl>
                                      </p:cBhvr>
                                      <p:to x="100000" y="90000"/>
                                    </p:animScale>
                                    <p:animScale>
                                      <p:cBhvr>
                                        <p:cTn id="163" dur="104" decel="50000">
                                          <p:stCondLst>
                                            <p:cond delay="1042"/>
                                          </p:stCondLst>
                                        </p:cTn>
                                        <p:tgtEl>
                                          <p:spTgt spid="57"/>
                                        </p:tgtEl>
                                      </p:cBhvr>
                                      <p:to x="100000" y="100000"/>
                                    </p:animScale>
                                    <p:animScale>
                                      <p:cBhvr>
                                        <p:cTn id="164" dur="16">
                                          <p:stCondLst>
                                            <p:cond delay="1130"/>
                                          </p:stCondLst>
                                        </p:cTn>
                                        <p:tgtEl>
                                          <p:spTgt spid="57"/>
                                        </p:tgtEl>
                                      </p:cBhvr>
                                      <p:to x="100000" y="95000"/>
                                    </p:animScale>
                                    <p:animScale>
                                      <p:cBhvr>
                                        <p:cTn id="165" dur="104" decel="50000">
                                          <p:stCondLst>
                                            <p:cond delay="1146"/>
                                          </p:stCondLst>
                                        </p:cTn>
                                        <p:tgtEl>
                                          <p:spTgt spid="57"/>
                                        </p:tgtEl>
                                      </p:cBhvr>
                                      <p:to x="100000" y="100000"/>
                                    </p:animScale>
                                  </p:childTnLst>
                                </p:cTn>
                              </p:par>
                              <p:par>
                                <p:cTn id="166" presetID="26" presetClass="entr" presetSubtype="0" fill="hold" nodeType="withEffect">
                                  <p:stCondLst>
                                    <p:cond delay="250"/>
                                  </p:stCondLst>
                                  <p:childTnLst>
                                    <p:set>
                                      <p:cBhvr>
                                        <p:cTn id="167" dur="1" fill="hold">
                                          <p:stCondLst>
                                            <p:cond delay="0"/>
                                          </p:stCondLst>
                                        </p:cTn>
                                        <p:tgtEl>
                                          <p:spTgt spid="56"/>
                                        </p:tgtEl>
                                        <p:attrNameLst>
                                          <p:attrName>style.visibility</p:attrName>
                                        </p:attrNameLst>
                                      </p:cBhvr>
                                      <p:to>
                                        <p:strVal val="visible"/>
                                      </p:to>
                                    </p:set>
                                    <p:animEffect transition="in" filter="wipe(down)">
                                      <p:cBhvr>
                                        <p:cTn id="168" dur="362">
                                          <p:stCondLst>
                                            <p:cond delay="0"/>
                                          </p:stCondLst>
                                        </p:cTn>
                                        <p:tgtEl>
                                          <p:spTgt spid="56"/>
                                        </p:tgtEl>
                                      </p:cBhvr>
                                    </p:animEffect>
                                    <p:anim calcmode="lin" valueType="num">
                                      <p:cBhvr>
                                        <p:cTn id="169" dur="1139"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70" dur="415"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71" dur="415" tmFilter="0, 0; 0.125,0.2665; 0.25,0.4; 0.375,0.465; 0.5,0.5;  0.625,0.535; 0.75,0.6; 0.875,0.7335; 1,1">
                                          <p:stCondLst>
                                            <p:cond delay="415"/>
                                          </p:stCondLst>
                                        </p:cTn>
                                        <p:tgtEl>
                                          <p:spTgt spid="56"/>
                                        </p:tgtEl>
                                        <p:attrNameLst>
                                          <p:attrName>ppt_y</p:attrName>
                                        </p:attrNameLst>
                                      </p:cBhvr>
                                      <p:tavLst>
                                        <p:tav tm="0" fmla="#ppt_y-sin(pi*$)/9">
                                          <p:val>
                                            <p:fltVal val="0"/>
                                          </p:val>
                                        </p:tav>
                                        <p:tav tm="100000">
                                          <p:val>
                                            <p:fltVal val="1"/>
                                          </p:val>
                                        </p:tav>
                                      </p:tavLst>
                                    </p:anim>
                                    <p:anim calcmode="lin" valueType="num">
                                      <p:cBhvr>
                                        <p:cTn id="172" dur="207" tmFilter="0, 0; 0.125,0.2665; 0.25,0.4; 0.375,0.465; 0.5,0.5;  0.625,0.535; 0.75,0.6; 0.875,0.7335; 1,1">
                                          <p:stCondLst>
                                            <p:cond delay="828"/>
                                          </p:stCondLst>
                                        </p:cTn>
                                        <p:tgtEl>
                                          <p:spTgt spid="56"/>
                                        </p:tgtEl>
                                        <p:attrNameLst>
                                          <p:attrName>ppt_y</p:attrName>
                                        </p:attrNameLst>
                                      </p:cBhvr>
                                      <p:tavLst>
                                        <p:tav tm="0" fmla="#ppt_y-sin(pi*$)/27">
                                          <p:val>
                                            <p:fltVal val="0"/>
                                          </p:val>
                                        </p:tav>
                                        <p:tav tm="100000">
                                          <p:val>
                                            <p:fltVal val="1"/>
                                          </p:val>
                                        </p:tav>
                                      </p:tavLst>
                                    </p:anim>
                                    <p:anim calcmode="lin" valueType="num">
                                      <p:cBhvr>
                                        <p:cTn id="173" dur="103" tmFilter="0, 0; 0.125,0.2665; 0.25,0.4; 0.375,0.465; 0.5,0.5;  0.625,0.535; 0.75,0.6; 0.875,0.7335; 1,1">
                                          <p:stCondLst>
                                            <p:cond delay="1035"/>
                                          </p:stCondLst>
                                        </p:cTn>
                                        <p:tgtEl>
                                          <p:spTgt spid="56"/>
                                        </p:tgtEl>
                                        <p:attrNameLst>
                                          <p:attrName>ppt_y</p:attrName>
                                        </p:attrNameLst>
                                      </p:cBhvr>
                                      <p:tavLst>
                                        <p:tav tm="0" fmla="#ppt_y-sin(pi*$)/81">
                                          <p:val>
                                            <p:fltVal val="0"/>
                                          </p:val>
                                        </p:tav>
                                        <p:tav tm="100000">
                                          <p:val>
                                            <p:fltVal val="1"/>
                                          </p:val>
                                        </p:tav>
                                      </p:tavLst>
                                    </p:anim>
                                    <p:animScale>
                                      <p:cBhvr>
                                        <p:cTn id="174" dur="16">
                                          <p:stCondLst>
                                            <p:cond delay="406"/>
                                          </p:stCondLst>
                                        </p:cTn>
                                        <p:tgtEl>
                                          <p:spTgt spid="56"/>
                                        </p:tgtEl>
                                      </p:cBhvr>
                                      <p:to x="100000" y="60000"/>
                                    </p:animScale>
                                    <p:animScale>
                                      <p:cBhvr>
                                        <p:cTn id="175" dur="104" decel="50000">
                                          <p:stCondLst>
                                            <p:cond delay="423"/>
                                          </p:stCondLst>
                                        </p:cTn>
                                        <p:tgtEl>
                                          <p:spTgt spid="56"/>
                                        </p:tgtEl>
                                      </p:cBhvr>
                                      <p:to x="100000" y="100000"/>
                                    </p:animScale>
                                    <p:animScale>
                                      <p:cBhvr>
                                        <p:cTn id="176" dur="16">
                                          <p:stCondLst>
                                            <p:cond delay="820"/>
                                          </p:stCondLst>
                                        </p:cTn>
                                        <p:tgtEl>
                                          <p:spTgt spid="56"/>
                                        </p:tgtEl>
                                      </p:cBhvr>
                                      <p:to x="100000" y="80000"/>
                                    </p:animScale>
                                    <p:animScale>
                                      <p:cBhvr>
                                        <p:cTn id="177" dur="104" decel="50000">
                                          <p:stCondLst>
                                            <p:cond delay="836"/>
                                          </p:stCondLst>
                                        </p:cTn>
                                        <p:tgtEl>
                                          <p:spTgt spid="56"/>
                                        </p:tgtEl>
                                      </p:cBhvr>
                                      <p:to x="100000" y="100000"/>
                                    </p:animScale>
                                    <p:animScale>
                                      <p:cBhvr>
                                        <p:cTn id="178" dur="16">
                                          <p:stCondLst>
                                            <p:cond delay="1026"/>
                                          </p:stCondLst>
                                        </p:cTn>
                                        <p:tgtEl>
                                          <p:spTgt spid="56"/>
                                        </p:tgtEl>
                                      </p:cBhvr>
                                      <p:to x="100000" y="90000"/>
                                    </p:animScale>
                                    <p:animScale>
                                      <p:cBhvr>
                                        <p:cTn id="179" dur="104" decel="50000">
                                          <p:stCondLst>
                                            <p:cond delay="1042"/>
                                          </p:stCondLst>
                                        </p:cTn>
                                        <p:tgtEl>
                                          <p:spTgt spid="56"/>
                                        </p:tgtEl>
                                      </p:cBhvr>
                                      <p:to x="100000" y="100000"/>
                                    </p:animScale>
                                    <p:animScale>
                                      <p:cBhvr>
                                        <p:cTn id="180" dur="16">
                                          <p:stCondLst>
                                            <p:cond delay="1130"/>
                                          </p:stCondLst>
                                        </p:cTn>
                                        <p:tgtEl>
                                          <p:spTgt spid="56"/>
                                        </p:tgtEl>
                                      </p:cBhvr>
                                      <p:to x="100000" y="95000"/>
                                    </p:animScale>
                                    <p:animScale>
                                      <p:cBhvr>
                                        <p:cTn id="181" dur="104" decel="50000">
                                          <p:stCondLst>
                                            <p:cond delay="1146"/>
                                          </p:stCondLst>
                                        </p:cTn>
                                        <p:tgtEl>
                                          <p:spTgt spid="56"/>
                                        </p:tgtEl>
                                      </p:cBhvr>
                                      <p:to x="100000" y="100000"/>
                                    </p:animScale>
                                  </p:childTnLst>
                                </p:cTn>
                              </p:par>
                              <p:par>
                                <p:cTn id="182" presetID="26" presetClass="entr" presetSubtype="0" fill="hold" nodeType="withEffect">
                                  <p:stCondLst>
                                    <p:cond delay="500"/>
                                  </p:stCondLst>
                                  <p:childTnLst>
                                    <p:set>
                                      <p:cBhvr>
                                        <p:cTn id="183" dur="1" fill="hold">
                                          <p:stCondLst>
                                            <p:cond delay="0"/>
                                          </p:stCondLst>
                                        </p:cTn>
                                        <p:tgtEl>
                                          <p:spTgt spid="54"/>
                                        </p:tgtEl>
                                        <p:attrNameLst>
                                          <p:attrName>style.visibility</p:attrName>
                                        </p:attrNameLst>
                                      </p:cBhvr>
                                      <p:to>
                                        <p:strVal val="visible"/>
                                      </p:to>
                                    </p:set>
                                    <p:animEffect transition="in" filter="wipe(down)">
                                      <p:cBhvr>
                                        <p:cTn id="184" dur="362">
                                          <p:stCondLst>
                                            <p:cond delay="0"/>
                                          </p:stCondLst>
                                        </p:cTn>
                                        <p:tgtEl>
                                          <p:spTgt spid="54"/>
                                        </p:tgtEl>
                                      </p:cBhvr>
                                    </p:animEffect>
                                    <p:anim calcmode="lin" valueType="num">
                                      <p:cBhvr>
                                        <p:cTn id="185" dur="1139"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86" dur="415"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87" dur="415" tmFilter="0, 0; 0.125,0.2665; 0.25,0.4; 0.375,0.465; 0.5,0.5;  0.625,0.535; 0.75,0.6; 0.875,0.7335; 1,1">
                                          <p:stCondLst>
                                            <p:cond delay="415"/>
                                          </p:stCondLst>
                                        </p:cTn>
                                        <p:tgtEl>
                                          <p:spTgt spid="54"/>
                                        </p:tgtEl>
                                        <p:attrNameLst>
                                          <p:attrName>ppt_y</p:attrName>
                                        </p:attrNameLst>
                                      </p:cBhvr>
                                      <p:tavLst>
                                        <p:tav tm="0" fmla="#ppt_y-sin(pi*$)/9">
                                          <p:val>
                                            <p:fltVal val="0"/>
                                          </p:val>
                                        </p:tav>
                                        <p:tav tm="100000">
                                          <p:val>
                                            <p:fltVal val="1"/>
                                          </p:val>
                                        </p:tav>
                                      </p:tavLst>
                                    </p:anim>
                                    <p:anim calcmode="lin" valueType="num">
                                      <p:cBhvr>
                                        <p:cTn id="188" dur="207" tmFilter="0, 0; 0.125,0.2665; 0.25,0.4; 0.375,0.465; 0.5,0.5;  0.625,0.535; 0.75,0.6; 0.875,0.7335; 1,1">
                                          <p:stCondLst>
                                            <p:cond delay="828"/>
                                          </p:stCondLst>
                                        </p:cTn>
                                        <p:tgtEl>
                                          <p:spTgt spid="54"/>
                                        </p:tgtEl>
                                        <p:attrNameLst>
                                          <p:attrName>ppt_y</p:attrName>
                                        </p:attrNameLst>
                                      </p:cBhvr>
                                      <p:tavLst>
                                        <p:tav tm="0" fmla="#ppt_y-sin(pi*$)/27">
                                          <p:val>
                                            <p:fltVal val="0"/>
                                          </p:val>
                                        </p:tav>
                                        <p:tav tm="100000">
                                          <p:val>
                                            <p:fltVal val="1"/>
                                          </p:val>
                                        </p:tav>
                                      </p:tavLst>
                                    </p:anim>
                                    <p:anim calcmode="lin" valueType="num">
                                      <p:cBhvr>
                                        <p:cTn id="189" dur="103" tmFilter="0, 0; 0.125,0.2665; 0.25,0.4; 0.375,0.465; 0.5,0.5;  0.625,0.535; 0.75,0.6; 0.875,0.7335; 1,1">
                                          <p:stCondLst>
                                            <p:cond delay="1035"/>
                                          </p:stCondLst>
                                        </p:cTn>
                                        <p:tgtEl>
                                          <p:spTgt spid="54"/>
                                        </p:tgtEl>
                                        <p:attrNameLst>
                                          <p:attrName>ppt_y</p:attrName>
                                        </p:attrNameLst>
                                      </p:cBhvr>
                                      <p:tavLst>
                                        <p:tav tm="0" fmla="#ppt_y-sin(pi*$)/81">
                                          <p:val>
                                            <p:fltVal val="0"/>
                                          </p:val>
                                        </p:tav>
                                        <p:tav tm="100000">
                                          <p:val>
                                            <p:fltVal val="1"/>
                                          </p:val>
                                        </p:tav>
                                      </p:tavLst>
                                    </p:anim>
                                    <p:animScale>
                                      <p:cBhvr>
                                        <p:cTn id="190" dur="16">
                                          <p:stCondLst>
                                            <p:cond delay="406"/>
                                          </p:stCondLst>
                                        </p:cTn>
                                        <p:tgtEl>
                                          <p:spTgt spid="54"/>
                                        </p:tgtEl>
                                      </p:cBhvr>
                                      <p:to x="100000" y="60000"/>
                                    </p:animScale>
                                    <p:animScale>
                                      <p:cBhvr>
                                        <p:cTn id="191" dur="104" decel="50000">
                                          <p:stCondLst>
                                            <p:cond delay="423"/>
                                          </p:stCondLst>
                                        </p:cTn>
                                        <p:tgtEl>
                                          <p:spTgt spid="54"/>
                                        </p:tgtEl>
                                      </p:cBhvr>
                                      <p:to x="100000" y="100000"/>
                                    </p:animScale>
                                    <p:animScale>
                                      <p:cBhvr>
                                        <p:cTn id="192" dur="16">
                                          <p:stCondLst>
                                            <p:cond delay="820"/>
                                          </p:stCondLst>
                                        </p:cTn>
                                        <p:tgtEl>
                                          <p:spTgt spid="54"/>
                                        </p:tgtEl>
                                      </p:cBhvr>
                                      <p:to x="100000" y="80000"/>
                                    </p:animScale>
                                    <p:animScale>
                                      <p:cBhvr>
                                        <p:cTn id="193" dur="104" decel="50000">
                                          <p:stCondLst>
                                            <p:cond delay="836"/>
                                          </p:stCondLst>
                                        </p:cTn>
                                        <p:tgtEl>
                                          <p:spTgt spid="54"/>
                                        </p:tgtEl>
                                      </p:cBhvr>
                                      <p:to x="100000" y="100000"/>
                                    </p:animScale>
                                    <p:animScale>
                                      <p:cBhvr>
                                        <p:cTn id="194" dur="16">
                                          <p:stCondLst>
                                            <p:cond delay="1026"/>
                                          </p:stCondLst>
                                        </p:cTn>
                                        <p:tgtEl>
                                          <p:spTgt spid="54"/>
                                        </p:tgtEl>
                                      </p:cBhvr>
                                      <p:to x="100000" y="90000"/>
                                    </p:animScale>
                                    <p:animScale>
                                      <p:cBhvr>
                                        <p:cTn id="195" dur="104" decel="50000">
                                          <p:stCondLst>
                                            <p:cond delay="1042"/>
                                          </p:stCondLst>
                                        </p:cTn>
                                        <p:tgtEl>
                                          <p:spTgt spid="54"/>
                                        </p:tgtEl>
                                      </p:cBhvr>
                                      <p:to x="100000" y="100000"/>
                                    </p:animScale>
                                    <p:animScale>
                                      <p:cBhvr>
                                        <p:cTn id="196" dur="16">
                                          <p:stCondLst>
                                            <p:cond delay="1130"/>
                                          </p:stCondLst>
                                        </p:cTn>
                                        <p:tgtEl>
                                          <p:spTgt spid="54"/>
                                        </p:tgtEl>
                                      </p:cBhvr>
                                      <p:to x="100000" y="95000"/>
                                    </p:animScale>
                                    <p:animScale>
                                      <p:cBhvr>
                                        <p:cTn id="197" dur="104" decel="50000">
                                          <p:stCondLst>
                                            <p:cond delay="1146"/>
                                          </p:stCondLst>
                                        </p:cTn>
                                        <p:tgtEl>
                                          <p:spTgt spid="54"/>
                                        </p:tgtEl>
                                      </p:cBhvr>
                                      <p:to x="100000" y="100000"/>
                                    </p:animScale>
                                  </p:childTnLst>
                                </p:cTn>
                              </p:par>
                              <p:par>
                                <p:cTn id="198" presetID="10" presetClass="entr" presetSubtype="0" fill="hold" grpId="0" nodeType="withEffect">
                                  <p:stCondLst>
                                    <p:cond delay="750"/>
                                  </p:stCondLst>
                                  <p:childTnLst>
                                    <p:set>
                                      <p:cBhvr>
                                        <p:cTn id="199" dur="1" fill="hold">
                                          <p:stCondLst>
                                            <p:cond delay="0"/>
                                          </p:stCondLst>
                                        </p:cTn>
                                        <p:tgtEl>
                                          <p:spTgt spid="657"/>
                                        </p:tgtEl>
                                        <p:attrNameLst>
                                          <p:attrName>style.visibility</p:attrName>
                                        </p:attrNameLst>
                                      </p:cBhvr>
                                      <p:to>
                                        <p:strVal val="visible"/>
                                      </p:to>
                                    </p:set>
                                    <p:animEffect transition="in" filter="fade">
                                      <p:cBhvr>
                                        <p:cTn id="200" dur="500"/>
                                        <p:tgtEl>
                                          <p:spTgt spid="657"/>
                                        </p:tgtEl>
                                      </p:cBhvr>
                                    </p:animEffect>
                                  </p:childTnLst>
                                </p:cTn>
                              </p:par>
                              <p:par>
                                <p:cTn id="201" presetID="10" presetClass="entr" presetSubtype="0" fill="hold" grpId="0" nodeType="withEffect">
                                  <p:stCondLst>
                                    <p:cond delay="1000"/>
                                  </p:stCondLst>
                                  <p:childTnLst>
                                    <p:set>
                                      <p:cBhvr>
                                        <p:cTn id="202" dur="1" fill="hold">
                                          <p:stCondLst>
                                            <p:cond delay="0"/>
                                          </p:stCondLst>
                                        </p:cTn>
                                        <p:tgtEl>
                                          <p:spTgt spid="658"/>
                                        </p:tgtEl>
                                        <p:attrNameLst>
                                          <p:attrName>style.visibility</p:attrName>
                                        </p:attrNameLst>
                                      </p:cBhvr>
                                      <p:to>
                                        <p:strVal val="visible"/>
                                      </p:to>
                                    </p:set>
                                    <p:animEffect transition="in" filter="fade">
                                      <p:cBhvr>
                                        <p:cTn id="203" dur="500"/>
                                        <p:tgtEl>
                                          <p:spTgt spid="658"/>
                                        </p:tgtEl>
                                      </p:cBhvr>
                                    </p:animEffect>
                                  </p:childTnLst>
                                </p:cTn>
                              </p:par>
                              <p:par>
                                <p:cTn id="204" presetID="10" presetClass="entr" presetSubtype="0" fill="hold" grpId="0" nodeType="withEffect">
                                  <p:stCondLst>
                                    <p:cond delay="1250"/>
                                  </p:stCondLst>
                                  <p:childTnLst>
                                    <p:set>
                                      <p:cBhvr>
                                        <p:cTn id="205" dur="1" fill="hold">
                                          <p:stCondLst>
                                            <p:cond delay="0"/>
                                          </p:stCondLst>
                                        </p:cTn>
                                        <p:tgtEl>
                                          <p:spTgt spid="659"/>
                                        </p:tgtEl>
                                        <p:attrNameLst>
                                          <p:attrName>style.visibility</p:attrName>
                                        </p:attrNameLst>
                                      </p:cBhvr>
                                      <p:to>
                                        <p:strVal val="visible"/>
                                      </p:to>
                                    </p:set>
                                    <p:animEffect transition="in" filter="fade">
                                      <p:cBhvr>
                                        <p:cTn id="206" dur="5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animBg="1"/>
      <p:bldP spid="652" grpId="0" animBg="1"/>
      <p:bldP spid="653" grpId="0" animBg="1"/>
      <p:bldP spid="654" grpId="0" animBg="1"/>
      <p:bldP spid="655" grpId="0" animBg="1"/>
      <p:bldP spid="656" grpId="0" animBg="1"/>
      <p:bldP spid="657" grpId="0" animBg="1"/>
      <p:bldP spid="658" grpId="0" animBg="1"/>
      <p:bldP spid="6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03420" y="2188946"/>
            <a:ext cx="9782942" cy="2196101"/>
          </a:xfrm>
          <a:prstGeom prst="rect">
            <a:avLst/>
          </a:prstGeom>
          <a:solidFill>
            <a:schemeClr val="accent1">
              <a:lumMod val="75000"/>
            </a:schemeClr>
          </a:solidFill>
          <a:ln w="9525">
            <a:noFill/>
            <a:miter lim="800000"/>
          </a:ln>
        </p:spPr>
        <p:txBody>
          <a:bodyPr wrap="none" anchor="ctr"/>
          <a:lstStyle/>
          <a:p>
            <a:pPr defTabSz="1217930">
              <a:defRPr/>
            </a:pPr>
            <a:endParaRPr lang="zh-CN" altLang="en-US" sz="1865">
              <a:solidFill>
                <a:prstClr val="black"/>
              </a:solidFill>
            </a:endParaRPr>
          </a:p>
        </p:txBody>
      </p:sp>
      <p:sp>
        <p:nvSpPr>
          <p:cNvPr id="3" name="矩形 2"/>
          <p:cNvSpPr/>
          <p:nvPr/>
        </p:nvSpPr>
        <p:spPr>
          <a:xfrm>
            <a:off x="5640" y="2188946"/>
            <a:ext cx="2397780" cy="2196101"/>
          </a:xfrm>
          <a:prstGeom prst="rect">
            <a:avLst/>
          </a:prstGeom>
          <a:solidFill>
            <a:srgbClr val="4F80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1930">
              <a:defRPr/>
            </a:pPr>
            <a:endParaRPr lang="zh-CN" altLang="en-US" sz="2130">
              <a:solidFill>
                <a:prstClr val="white"/>
              </a:solidFill>
            </a:endParaRPr>
          </a:p>
        </p:txBody>
      </p:sp>
      <p:sp>
        <p:nvSpPr>
          <p:cNvPr id="4" name="TextBox 5"/>
          <p:cNvSpPr txBox="1"/>
          <p:nvPr/>
        </p:nvSpPr>
        <p:spPr>
          <a:xfrm>
            <a:off x="548742" y="2549015"/>
            <a:ext cx="1311576" cy="1445332"/>
          </a:xfrm>
          <a:prstGeom prst="rect">
            <a:avLst/>
          </a:prstGeom>
          <a:noFill/>
        </p:spPr>
        <p:txBody>
          <a:bodyPr wrap="none" rtlCol="0">
            <a:spAutoFit/>
          </a:bodyPr>
          <a:lstStyle/>
          <a:p>
            <a:pPr algn="ctr" defTabSz="1217930">
              <a:defRPr/>
            </a:pPr>
            <a:r>
              <a:rPr lang="zh-CN" altLang="en-US" sz="8790" b="1" dirty="0">
                <a:solidFill>
                  <a:prstClr val="white"/>
                </a:solidFill>
                <a:latin typeface="微软雅黑" panose="020B0503020204020204" charset="-122"/>
                <a:ea typeface="微软雅黑" panose="020B0503020204020204" charset="-122"/>
              </a:rPr>
              <a:t>三</a:t>
            </a:r>
          </a:p>
        </p:txBody>
      </p:sp>
      <p:sp>
        <p:nvSpPr>
          <p:cNvPr id="5" name="矩形 4"/>
          <p:cNvSpPr/>
          <p:nvPr/>
        </p:nvSpPr>
        <p:spPr>
          <a:xfrm>
            <a:off x="3287688" y="2830717"/>
            <a:ext cx="7696338" cy="912558"/>
          </a:xfrm>
          <a:prstGeom prst="rect">
            <a:avLst/>
          </a:prstGeom>
        </p:spPr>
        <p:txBody>
          <a:bodyPr wrap="none">
            <a:spAutoFit/>
          </a:bodyPr>
          <a:lstStyle/>
          <a:p>
            <a:r>
              <a:rPr lang="zh-CN" altLang="en-US" sz="5330" b="1" dirty="0">
                <a:solidFill>
                  <a:schemeClr val="bg1"/>
                </a:solidFill>
                <a:latin typeface="Arial" panose="020B0604020202020204" pitchFamily="34" charset="0"/>
                <a:ea typeface="微软雅黑" panose="020B0503020204020204" charset="-122"/>
              </a:rPr>
              <a:t>我们想让世界看见你的光</a:t>
            </a:r>
            <a:endParaRPr lang="zh-CN" altLang="zh-CN" sz="5330" b="1" dirty="0">
              <a:solidFill>
                <a:schemeClr val="bg1"/>
              </a:solidFill>
              <a:latin typeface="Arial" panose="020B0604020202020204" pitchFamily="34" charset="0"/>
              <a:ea typeface="微软雅黑" panose="020B0503020204020204" charset="-122"/>
            </a:endParaRPr>
          </a:p>
        </p:txBody>
      </p:sp>
    </p:spTree>
    <p:extLst>
      <p:ext uri="{BB962C8B-B14F-4D97-AF65-F5344CB8AC3E}">
        <p14:creationId xmlns:p14="http://schemas.microsoft.com/office/powerpoint/2010/main" val="255290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03420" y="2188946"/>
            <a:ext cx="9782942" cy="2196101"/>
          </a:xfrm>
          <a:prstGeom prst="rect">
            <a:avLst/>
          </a:prstGeom>
          <a:solidFill>
            <a:schemeClr val="accent1">
              <a:lumMod val="75000"/>
            </a:schemeClr>
          </a:solidFill>
          <a:ln w="9525">
            <a:noFill/>
            <a:miter lim="800000"/>
          </a:ln>
        </p:spPr>
        <p:txBody>
          <a:bodyPr wrap="none" anchor="ctr"/>
          <a:lstStyle/>
          <a:p>
            <a:pPr defTabSz="1217930">
              <a:defRPr/>
            </a:pPr>
            <a:endParaRPr lang="zh-CN" altLang="en-US" sz="1865">
              <a:solidFill>
                <a:prstClr val="black"/>
              </a:solidFill>
            </a:endParaRPr>
          </a:p>
        </p:txBody>
      </p:sp>
      <p:sp>
        <p:nvSpPr>
          <p:cNvPr id="3" name="矩形 2"/>
          <p:cNvSpPr/>
          <p:nvPr/>
        </p:nvSpPr>
        <p:spPr>
          <a:xfrm>
            <a:off x="5640" y="2188946"/>
            <a:ext cx="2397780" cy="2196101"/>
          </a:xfrm>
          <a:prstGeom prst="rect">
            <a:avLst/>
          </a:prstGeom>
          <a:solidFill>
            <a:srgbClr val="4F80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1930">
              <a:defRPr/>
            </a:pPr>
            <a:endParaRPr lang="zh-CN" altLang="en-US" sz="2130">
              <a:solidFill>
                <a:prstClr val="white"/>
              </a:solidFill>
            </a:endParaRPr>
          </a:p>
        </p:txBody>
      </p:sp>
      <p:sp>
        <p:nvSpPr>
          <p:cNvPr id="4" name="TextBox 5"/>
          <p:cNvSpPr txBox="1"/>
          <p:nvPr/>
        </p:nvSpPr>
        <p:spPr>
          <a:xfrm>
            <a:off x="548742" y="2549015"/>
            <a:ext cx="1311576" cy="1445332"/>
          </a:xfrm>
          <a:prstGeom prst="rect">
            <a:avLst/>
          </a:prstGeom>
          <a:noFill/>
        </p:spPr>
        <p:txBody>
          <a:bodyPr wrap="none" rtlCol="0">
            <a:spAutoFit/>
          </a:bodyPr>
          <a:lstStyle/>
          <a:p>
            <a:pPr algn="ctr" defTabSz="1217930">
              <a:defRPr/>
            </a:pPr>
            <a:r>
              <a:rPr lang="zh-CN" altLang="en-US" sz="8790" b="1" dirty="0">
                <a:solidFill>
                  <a:prstClr val="white"/>
                </a:solidFill>
                <a:latin typeface="微软雅黑" panose="020B0503020204020204" charset="-122"/>
                <a:ea typeface="微软雅黑" panose="020B0503020204020204" charset="-122"/>
              </a:rPr>
              <a:t>一</a:t>
            </a:r>
          </a:p>
        </p:txBody>
      </p:sp>
      <p:sp>
        <p:nvSpPr>
          <p:cNvPr id="5" name="矩形 4"/>
          <p:cNvSpPr/>
          <p:nvPr/>
        </p:nvSpPr>
        <p:spPr>
          <a:xfrm>
            <a:off x="4283346" y="2815562"/>
            <a:ext cx="4281941" cy="912558"/>
          </a:xfrm>
          <a:prstGeom prst="rect">
            <a:avLst/>
          </a:prstGeom>
        </p:spPr>
        <p:txBody>
          <a:bodyPr wrap="none">
            <a:spAutoFit/>
          </a:bodyPr>
          <a:lstStyle/>
          <a:p>
            <a:r>
              <a:rPr lang="zh-CN" altLang="en-US" sz="5330" b="1" dirty="0">
                <a:solidFill>
                  <a:schemeClr val="bg1"/>
                </a:solidFill>
                <a:latin typeface="Arial" panose="020B0604020202020204" pitchFamily="34" charset="0"/>
                <a:ea typeface="微软雅黑" panose="020B0503020204020204" charset="-122"/>
              </a:rPr>
              <a:t>了解和夏科技</a:t>
            </a:r>
            <a:endParaRPr lang="zh-CN" altLang="zh-CN" sz="5330" b="1" dirty="0">
              <a:solidFill>
                <a:schemeClr val="bg1"/>
              </a:solidFill>
              <a:latin typeface="Arial" panose="020B0604020202020204" pitchFamily="34" charset="0"/>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EFDBD3-C313-3277-11BA-DD184F900036}"/>
              </a:ext>
            </a:extLst>
          </p:cNvPr>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、热招岗位</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矩形: 剪去对角 3">
            <a:extLst>
              <a:ext uri="{FF2B5EF4-FFF2-40B4-BE49-F238E27FC236}">
                <a16:creationId xmlns:a16="http://schemas.microsoft.com/office/drawing/2014/main" id="{0083A8A5-B6A7-FACE-872B-DD0025B5DF2C}"/>
              </a:ext>
            </a:extLst>
          </p:cNvPr>
          <p:cNvSpPr>
            <a:spLocks/>
          </p:cNvSpPr>
          <p:nvPr/>
        </p:nvSpPr>
        <p:spPr>
          <a:xfrm>
            <a:off x="808068" y="1748120"/>
            <a:ext cx="4806553" cy="4987855"/>
          </a:xfrm>
          <a:prstGeom prst="snip2DiagRect">
            <a:avLst>
              <a:gd name="adj1" fmla="val 0"/>
              <a:gd name="adj2" fmla="val 3984"/>
            </a:avLst>
          </a:prstGeom>
          <a:gradFill flip="none" rotWithShape="1">
            <a:gsLst>
              <a:gs pos="0">
                <a:srgbClr val="016DFF">
                  <a:alpha val="51000"/>
                </a:srgbClr>
              </a:gs>
              <a:gs pos="100000">
                <a:srgbClr val="016DFF">
                  <a:alpha val="33000"/>
                </a:srgbClr>
              </a:gs>
              <a:gs pos="71000">
                <a:srgbClr val="016DFF">
                  <a:alpha val="0"/>
                </a:srgbClr>
              </a:gs>
            </a:gsLst>
            <a:lin ang="2700000" scaled="1"/>
            <a:tileRect/>
          </a:gradFill>
          <a:ln w="6350" cap="flat" cmpd="sng" algn="ctr">
            <a:solidFill>
              <a:srgbClr val="016D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40B97DB0-7F16-5505-4964-E1914209986C}"/>
              </a:ext>
            </a:extLst>
          </p:cNvPr>
          <p:cNvSpPr txBox="1"/>
          <p:nvPr/>
        </p:nvSpPr>
        <p:spPr>
          <a:xfrm>
            <a:off x="1221604" y="2093958"/>
            <a:ext cx="800219" cy="461665"/>
          </a:xfrm>
          <a:prstGeom prst="rect">
            <a:avLst/>
          </a:prstGeom>
          <a:noFill/>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岗位</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51946D60-66A9-B966-6CA4-19D9A30D4241}"/>
              </a:ext>
            </a:extLst>
          </p:cNvPr>
          <p:cNvSpPr/>
          <p:nvPr/>
        </p:nvSpPr>
        <p:spPr>
          <a:xfrm>
            <a:off x="1136116" y="278690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设备安装工程师</a:t>
            </a:r>
          </a:p>
        </p:txBody>
      </p:sp>
      <p:sp>
        <p:nvSpPr>
          <p:cNvPr id="8" name="矩形: 圆角 7">
            <a:extLst>
              <a:ext uri="{FF2B5EF4-FFF2-40B4-BE49-F238E27FC236}">
                <a16:creationId xmlns:a16="http://schemas.microsoft.com/office/drawing/2014/main" id="{8EBB990F-E58D-2899-5B71-883ABF1F2293}"/>
              </a:ext>
            </a:extLst>
          </p:cNvPr>
          <p:cNvSpPr/>
          <p:nvPr/>
        </p:nvSpPr>
        <p:spPr>
          <a:xfrm>
            <a:off x="3356318" y="278690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机械设计工程师</a:t>
            </a:r>
          </a:p>
        </p:txBody>
      </p:sp>
      <p:sp>
        <p:nvSpPr>
          <p:cNvPr id="10" name="矩形: 圆角 9">
            <a:extLst>
              <a:ext uri="{FF2B5EF4-FFF2-40B4-BE49-F238E27FC236}">
                <a16:creationId xmlns:a16="http://schemas.microsoft.com/office/drawing/2014/main" id="{9A4071DE-7493-9BD3-F7A4-8FD977F69041}"/>
              </a:ext>
            </a:extLst>
          </p:cNvPr>
          <p:cNvSpPr/>
          <p:nvPr/>
        </p:nvSpPr>
        <p:spPr>
          <a:xfrm>
            <a:off x="1136116" y="332357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调试工程师</a:t>
            </a:r>
          </a:p>
        </p:txBody>
      </p:sp>
      <p:sp>
        <p:nvSpPr>
          <p:cNvPr id="11" name="矩形: 圆角 10">
            <a:extLst>
              <a:ext uri="{FF2B5EF4-FFF2-40B4-BE49-F238E27FC236}">
                <a16:creationId xmlns:a16="http://schemas.microsoft.com/office/drawing/2014/main" id="{430C6CAE-34CA-2009-E82D-1440563F8F64}"/>
              </a:ext>
            </a:extLst>
          </p:cNvPr>
          <p:cNvSpPr/>
          <p:nvPr/>
        </p:nvSpPr>
        <p:spPr>
          <a:xfrm>
            <a:off x="3356318" y="332357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电气工程师</a:t>
            </a:r>
          </a:p>
        </p:txBody>
      </p:sp>
      <p:sp>
        <p:nvSpPr>
          <p:cNvPr id="12" name="矩形: 圆角 11">
            <a:extLst>
              <a:ext uri="{FF2B5EF4-FFF2-40B4-BE49-F238E27FC236}">
                <a16:creationId xmlns:a16="http://schemas.microsoft.com/office/drawing/2014/main" id="{CB966383-45A3-E97C-2EDC-38F3267D62BC}"/>
              </a:ext>
            </a:extLst>
          </p:cNvPr>
          <p:cNvSpPr/>
          <p:nvPr/>
        </p:nvSpPr>
        <p:spPr>
          <a:xfrm>
            <a:off x="1136116" y="3868265"/>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测试系统工程师</a:t>
            </a:r>
          </a:p>
        </p:txBody>
      </p:sp>
      <p:sp>
        <p:nvSpPr>
          <p:cNvPr id="576" name="矩形: 圆角 575">
            <a:extLst>
              <a:ext uri="{FF2B5EF4-FFF2-40B4-BE49-F238E27FC236}">
                <a16:creationId xmlns:a16="http://schemas.microsoft.com/office/drawing/2014/main" id="{79A26F43-7989-E9D8-50BE-9DD91BB3C10F}"/>
              </a:ext>
            </a:extLst>
          </p:cNvPr>
          <p:cNvSpPr/>
          <p:nvPr/>
        </p:nvSpPr>
        <p:spPr>
          <a:xfrm>
            <a:off x="3356318" y="3868265"/>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控制器开发工程师</a:t>
            </a:r>
          </a:p>
        </p:txBody>
      </p:sp>
      <p:sp>
        <p:nvSpPr>
          <p:cNvPr id="577" name="矩形: 圆角 576">
            <a:extLst>
              <a:ext uri="{FF2B5EF4-FFF2-40B4-BE49-F238E27FC236}">
                <a16:creationId xmlns:a16="http://schemas.microsoft.com/office/drawing/2014/main" id="{2A95A9C0-AF87-81ED-0CFE-7AFE9BAF4800}"/>
              </a:ext>
            </a:extLst>
          </p:cNvPr>
          <p:cNvSpPr/>
          <p:nvPr/>
        </p:nvSpPr>
        <p:spPr>
          <a:xfrm>
            <a:off x="1136116" y="4428998"/>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仿真工程师</a:t>
            </a:r>
          </a:p>
        </p:txBody>
      </p:sp>
      <p:sp>
        <p:nvSpPr>
          <p:cNvPr id="578" name="矩形: 圆角 577">
            <a:extLst>
              <a:ext uri="{FF2B5EF4-FFF2-40B4-BE49-F238E27FC236}">
                <a16:creationId xmlns:a16="http://schemas.microsoft.com/office/drawing/2014/main" id="{13BF50D7-2F0E-EAB0-18D0-B594FFF142F5}"/>
              </a:ext>
            </a:extLst>
          </p:cNvPr>
          <p:cNvSpPr/>
          <p:nvPr/>
        </p:nvSpPr>
        <p:spPr>
          <a:xfrm>
            <a:off x="3356318" y="4428998"/>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设备工程师</a:t>
            </a:r>
          </a:p>
        </p:txBody>
      </p:sp>
      <p:sp>
        <p:nvSpPr>
          <p:cNvPr id="579" name="矩形: 圆角 578">
            <a:extLst>
              <a:ext uri="{FF2B5EF4-FFF2-40B4-BE49-F238E27FC236}">
                <a16:creationId xmlns:a16="http://schemas.microsoft.com/office/drawing/2014/main" id="{4F84BF90-8175-1ADE-2B6C-4299D0431FC9}"/>
              </a:ext>
            </a:extLst>
          </p:cNvPr>
          <p:cNvSpPr/>
          <p:nvPr/>
        </p:nvSpPr>
        <p:spPr>
          <a:xfrm>
            <a:off x="1136116" y="4989731"/>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试验工程师</a:t>
            </a:r>
          </a:p>
        </p:txBody>
      </p:sp>
      <p:sp>
        <p:nvSpPr>
          <p:cNvPr id="580" name="矩形: 圆角 579">
            <a:extLst>
              <a:ext uri="{FF2B5EF4-FFF2-40B4-BE49-F238E27FC236}">
                <a16:creationId xmlns:a16="http://schemas.microsoft.com/office/drawing/2014/main" id="{473BC1C7-6916-B6C0-578E-BD50B2907232}"/>
              </a:ext>
            </a:extLst>
          </p:cNvPr>
          <p:cNvSpPr/>
          <p:nvPr/>
        </p:nvSpPr>
        <p:spPr>
          <a:xfrm>
            <a:off x="3356318" y="4989731"/>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软件工程师</a:t>
            </a:r>
          </a:p>
        </p:txBody>
      </p:sp>
      <p:sp>
        <p:nvSpPr>
          <p:cNvPr id="581" name="矩形: 圆角 580">
            <a:extLst>
              <a:ext uri="{FF2B5EF4-FFF2-40B4-BE49-F238E27FC236}">
                <a16:creationId xmlns:a16="http://schemas.microsoft.com/office/drawing/2014/main" id="{8DDD88D0-3E2A-7D01-4761-E232AE19F376}"/>
              </a:ext>
            </a:extLst>
          </p:cNvPr>
          <p:cNvSpPr/>
          <p:nvPr/>
        </p:nvSpPr>
        <p:spPr>
          <a:xfrm>
            <a:off x="1136116" y="6111197"/>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标定工程师</a:t>
            </a:r>
          </a:p>
        </p:txBody>
      </p:sp>
      <p:sp>
        <p:nvSpPr>
          <p:cNvPr id="582" name="矩形: 圆角 581">
            <a:extLst>
              <a:ext uri="{FF2B5EF4-FFF2-40B4-BE49-F238E27FC236}">
                <a16:creationId xmlns:a16="http://schemas.microsoft.com/office/drawing/2014/main" id="{D9F3480C-D98B-515E-BF3E-B0A2CF049D67}"/>
              </a:ext>
            </a:extLst>
          </p:cNvPr>
          <p:cNvSpPr/>
          <p:nvPr/>
        </p:nvSpPr>
        <p:spPr>
          <a:xfrm>
            <a:off x="3356318" y="6111197"/>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储备工程师</a:t>
            </a:r>
          </a:p>
        </p:txBody>
      </p:sp>
      <p:sp>
        <p:nvSpPr>
          <p:cNvPr id="583" name="矩形: 剪去对角 582">
            <a:extLst>
              <a:ext uri="{FF2B5EF4-FFF2-40B4-BE49-F238E27FC236}">
                <a16:creationId xmlns:a16="http://schemas.microsoft.com/office/drawing/2014/main" id="{66F3D9F8-A495-8D2F-E290-0FF0216CE1C7}"/>
              </a:ext>
            </a:extLst>
          </p:cNvPr>
          <p:cNvSpPr>
            <a:spLocks/>
          </p:cNvSpPr>
          <p:nvPr/>
        </p:nvSpPr>
        <p:spPr>
          <a:xfrm>
            <a:off x="5869073" y="1733894"/>
            <a:ext cx="2578100" cy="1977963"/>
          </a:xfrm>
          <a:prstGeom prst="snip2DiagRect">
            <a:avLst>
              <a:gd name="adj1" fmla="val 0"/>
              <a:gd name="adj2" fmla="val 8052"/>
            </a:avLst>
          </a:prstGeom>
          <a:gradFill flip="none" rotWithShape="1">
            <a:gsLst>
              <a:gs pos="0">
                <a:schemeClr val="accent1">
                  <a:alpha val="51000"/>
                </a:schemeClr>
              </a:gs>
              <a:gs pos="100000">
                <a:schemeClr val="accent1">
                  <a:alpha val="33000"/>
                </a:schemeClr>
              </a:gs>
              <a:gs pos="71000">
                <a:schemeClr val="accent1">
                  <a:alpha val="0"/>
                </a:schemeClr>
              </a:gs>
            </a:gsLst>
            <a:lin ang="27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4" name="矩形: 剪去对角 583">
            <a:extLst>
              <a:ext uri="{FF2B5EF4-FFF2-40B4-BE49-F238E27FC236}">
                <a16:creationId xmlns:a16="http://schemas.microsoft.com/office/drawing/2014/main" id="{B628CBFE-B7C4-7940-F222-13DB1328FB2B}"/>
              </a:ext>
            </a:extLst>
          </p:cNvPr>
          <p:cNvSpPr>
            <a:spLocks/>
          </p:cNvSpPr>
          <p:nvPr/>
        </p:nvSpPr>
        <p:spPr>
          <a:xfrm>
            <a:off x="8617774" y="1733894"/>
            <a:ext cx="2578100" cy="1977963"/>
          </a:xfrm>
          <a:prstGeom prst="snip2DiagRect">
            <a:avLst>
              <a:gd name="adj1" fmla="val 0"/>
              <a:gd name="adj2" fmla="val 8052"/>
            </a:avLst>
          </a:prstGeom>
          <a:gradFill flip="none" rotWithShape="1">
            <a:gsLst>
              <a:gs pos="0">
                <a:schemeClr val="accent1">
                  <a:alpha val="51000"/>
                </a:schemeClr>
              </a:gs>
              <a:gs pos="100000">
                <a:schemeClr val="accent1">
                  <a:alpha val="33000"/>
                </a:schemeClr>
              </a:gs>
              <a:gs pos="71000">
                <a:schemeClr val="accent1">
                  <a:alpha val="0"/>
                </a:schemeClr>
              </a:gs>
            </a:gsLst>
            <a:lin ang="27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5" name="矩形: 剪去对角 584">
            <a:extLst>
              <a:ext uri="{FF2B5EF4-FFF2-40B4-BE49-F238E27FC236}">
                <a16:creationId xmlns:a16="http://schemas.microsoft.com/office/drawing/2014/main" id="{BC62A000-1B4C-2B2B-8220-E22CE79D563F}"/>
              </a:ext>
            </a:extLst>
          </p:cNvPr>
          <p:cNvSpPr>
            <a:spLocks/>
          </p:cNvSpPr>
          <p:nvPr/>
        </p:nvSpPr>
        <p:spPr>
          <a:xfrm>
            <a:off x="5869073" y="3889658"/>
            <a:ext cx="2578100" cy="2842527"/>
          </a:xfrm>
          <a:prstGeom prst="snip2DiagRect">
            <a:avLst>
              <a:gd name="adj1" fmla="val 0"/>
              <a:gd name="adj2" fmla="val 6205"/>
            </a:avLst>
          </a:prstGeom>
          <a:gradFill flip="none" rotWithShape="1">
            <a:gsLst>
              <a:gs pos="0">
                <a:schemeClr val="accent1">
                  <a:alpha val="51000"/>
                </a:schemeClr>
              </a:gs>
              <a:gs pos="100000">
                <a:schemeClr val="accent1">
                  <a:alpha val="33000"/>
                </a:schemeClr>
              </a:gs>
              <a:gs pos="71000">
                <a:schemeClr val="accent1">
                  <a:alpha val="0"/>
                </a:schemeClr>
              </a:gs>
            </a:gsLst>
            <a:lin ang="27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6" name="矩形: 剪去对角 585">
            <a:extLst>
              <a:ext uri="{FF2B5EF4-FFF2-40B4-BE49-F238E27FC236}">
                <a16:creationId xmlns:a16="http://schemas.microsoft.com/office/drawing/2014/main" id="{954E72B2-D62B-0079-2E72-DE7336153F98}"/>
              </a:ext>
            </a:extLst>
          </p:cNvPr>
          <p:cNvSpPr>
            <a:spLocks/>
          </p:cNvSpPr>
          <p:nvPr/>
        </p:nvSpPr>
        <p:spPr>
          <a:xfrm>
            <a:off x="8617774" y="3889658"/>
            <a:ext cx="2578100" cy="2842527"/>
          </a:xfrm>
          <a:prstGeom prst="snip2DiagRect">
            <a:avLst>
              <a:gd name="adj1" fmla="val 0"/>
              <a:gd name="adj2" fmla="val 6205"/>
            </a:avLst>
          </a:prstGeom>
          <a:gradFill flip="none" rotWithShape="1">
            <a:gsLst>
              <a:gs pos="0">
                <a:schemeClr val="accent1">
                  <a:alpha val="51000"/>
                </a:schemeClr>
              </a:gs>
              <a:gs pos="100000">
                <a:schemeClr val="accent1">
                  <a:alpha val="33000"/>
                </a:schemeClr>
              </a:gs>
              <a:gs pos="71000">
                <a:schemeClr val="accent1">
                  <a:alpha val="0"/>
                </a:schemeClr>
              </a:gs>
            </a:gsLst>
            <a:lin ang="27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7" name="文本框 586">
            <a:extLst>
              <a:ext uri="{FF2B5EF4-FFF2-40B4-BE49-F238E27FC236}">
                <a16:creationId xmlns:a16="http://schemas.microsoft.com/office/drawing/2014/main" id="{3D60BBEC-266E-377F-0FB1-E230ADFE2971}"/>
              </a:ext>
            </a:extLst>
          </p:cNvPr>
          <p:cNvSpPr txBox="1"/>
          <p:nvPr/>
        </p:nvSpPr>
        <p:spPr>
          <a:xfrm>
            <a:off x="6052552" y="2093958"/>
            <a:ext cx="800219" cy="461665"/>
          </a:xfrm>
          <a:prstGeom prst="rect">
            <a:avLst/>
          </a:prstGeom>
          <a:noFill/>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人数</a:t>
            </a:r>
          </a:p>
        </p:txBody>
      </p:sp>
      <p:sp>
        <p:nvSpPr>
          <p:cNvPr id="588" name="文本框 587">
            <a:extLst>
              <a:ext uri="{FF2B5EF4-FFF2-40B4-BE49-F238E27FC236}">
                <a16:creationId xmlns:a16="http://schemas.microsoft.com/office/drawing/2014/main" id="{49F1B20A-FE09-D103-5960-ABF34C9D87D2}"/>
              </a:ext>
            </a:extLst>
          </p:cNvPr>
          <p:cNvSpPr txBox="1"/>
          <p:nvPr/>
        </p:nvSpPr>
        <p:spPr>
          <a:xfrm>
            <a:off x="8855522" y="2093958"/>
            <a:ext cx="800219" cy="461665"/>
          </a:xfrm>
          <a:prstGeom prst="rect">
            <a:avLst/>
          </a:prstGeom>
          <a:noFill/>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待遇</a:t>
            </a:r>
          </a:p>
        </p:txBody>
      </p:sp>
      <p:sp>
        <p:nvSpPr>
          <p:cNvPr id="589" name="文本框 588">
            <a:extLst>
              <a:ext uri="{FF2B5EF4-FFF2-40B4-BE49-F238E27FC236}">
                <a16:creationId xmlns:a16="http://schemas.microsoft.com/office/drawing/2014/main" id="{8A4B5EC7-93A3-858E-E145-F3A55B37D2AA}"/>
              </a:ext>
            </a:extLst>
          </p:cNvPr>
          <p:cNvSpPr txBox="1"/>
          <p:nvPr/>
        </p:nvSpPr>
        <p:spPr>
          <a:xfrm>
            <a:off x="6052552" y="4068790"/>
            <a:ext cx="1415772" cy="461665"/>
          </a:xfrm>
          <a:prstGeom prst="rect">
            <a:avLst/>
          </a:prstGeom>
          <a:noFill/>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岗位要求</a:t>
            </a:r>
          </a:p>
        </p:txBody>
      </p:sp>
      <p:sp>
        <p:nvSpPr>
          <p:cNvPr id="590" name="文本框 589">
            <a:extLst>
              <a:ext uri="{FF2B5EF4-FFF2-40B4-BE49-F238E27FC236}">
                <a16:creationId xmlns:a16="http://schemas.microsoft.com/office/drawing/2014/main" id="{403312AF-C08B-32DC-2C4F-FB3183613E6E}"/>
              </a:ext>
            </a:extLst>
          </p:cNvPr>
          <p:cNvSpPr txBox="1"/>
          <p:nvPr/>
        </p:nvSpPr>
        <p:spPr>
          <a:xfrm>
            <a:off x="8855522" y="4068790"/>
            <a:ext cx="1415772" cy="461665"/>
          </a:xfrm>
          <a:prstGeom prst="rect">
            <a:avLst/>
          </a:prstGeom>
          <a:noFill/>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工作地点</a:t>
            </a:r>
          </a:p>
        </p:txBody>
      </p:sp>
      <p:sp>
        <p:nvSpPr>
          <p:cNvPr id="591" name="矩形: 圆角 590">
            <a:extLst>
              <a:ext uri="{FF2B5EF4-FFF2-40B4-BE49-F238E27FC236}">
                <a16:creationId xmlns:a16="http://schemas.microsoft.com/office/drawing/2014/main" id="{F0A2D542-EF02-8F2E-2066-A43EC9B74BCE}"/>
              </a:ext>
            </a:extLst>
          </p:cNvPr>
          <p:cNvSpPr/>
          <p:nvPr/>
        </p:nvSpPr>
        <p:spPr>
          <a:xfrm>
            <a:off x="6178017" y="2733861"/>
            <a:ext cx="1687044" cy="540000"/>
          </a:xfrm>
          <a:prstGeom prst="roundRect">
            <a:avLst>
              <a:gd name="adj" fmla="val 50000"/>
            </a:avLst>
          </a:prstGeom>
          <a:gradFill flip="none" rotWithShape="1">
            <a:gsLst>
              <a:gs pos="0">
                <a:schemeClr val="accent1">
                  <a:alpha val="51000"/>
                </a:schemeClr>
              </a:gs>
              <a:gs pos="100000">
                <a:schemeClr val="accent1">
                  <a:alpha val="33000"/>
                </a:schemeClr>
              </a:gs>
              <a:gs pos="57000">
                <a:schemeClr val="accent1">
                  <a:alpha val="0"/>
                </a:schemeClr>
              </a:gs>
            </a:gsLst>
            <a:lin ang="5400000" scaled="1"/>
            <a:tileRect/>
          </a:gra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人数不限</a:t>
            </a:r>
          </a:p>
        </p:txBody>
      </p:sp>
      <p:sp>
        <p:nvSpPr>
          <p:cNvPr id="592" name="矩形: 圆角 591">
            <a:extLst>
              <a:ext uri="{FF2B5EF4-FFF2-40B4-BE49-F238E27FC236}">
                <a16:creationId xmlns:a16="http://schemas.microsoft.com/office/drawing/2014/main" id="{18D78E0D-5841-E703-287D-F4C953269714}"/>
              </a:ext>
            </a:extLst>
          </p:cNvPr>
          <p:cNvSpPr/>
          <p:nvPr/>
        </p:nvSpPr>
        <p:spPr>
          <a:xfrm>
            <a:off x="9063302" y="2733861"/>
            <a:ext cx="1687044" cy="540000"/>
          </a:xfrm>
          <a:prstGeom prst="roundRect">
            <a:avLst>
              <a:gd name="adj" fmla="val 50000"/>
            </a:avLst>
          </a:prstGeom>
          <a:gradFill flip="none" rotWithShape="1">
            <a:gsLst>
              <a:gs pos="0">
                <a:schemeClr val="accent1">
                  <a:alpha val="51000"/>
                </a:schemeClr>
              </a:gs>
              <a:gs pos="100000">
                <a:schemeClr val="accent1">
                  <a:alpha val="33000"/>
                </a:schemeClr>
              </a:gs>
              <a:gs pos="57000">
                <a:schemeClr val="accent1">
                  <a:alpha val="0"/>
                </a:schemeClr>
              </a:gs>
            </a:gsLst>
            <a:lin ang="5400000" scaled="1"/>
            <a:tileRect/>
          </a:gra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月薪：本</a:t>
            </a:r>
            <a:r>
              <a:rPr lang="en-US" altLang="zh-CN" sz="1600" dirty="0">
                <a:solidFill>
                  <a:schemeClr val="tx1"/>
                </a:solidFill>
                <a:latin typeface="微软雅黑" panose="020B0503020204020204" pitchFamily="34" charset="-122"/>
                <a:ea typeface="微软雅黑" panose="020B0503020204020204" pitchFamily="34" charset="-122"/>
              </a:rPr>
              <a:t>-6k</a:t>
            </a:r>
          </a:p>
          <a:p>
            <a:pPr algn="ctr"/>
            <a:r>
              <a:rPr lang="en-US" altLang="zh-CN" sz="1600" dirty="0">
                <a:solidFill>
                  <a:schemeClr val="tx1"/>
                </a:solidFill>
                <a:latin typeface="微软雅黑" panose="020B0503020204020204" pitchFamily="34" charset="-122"/>
                <a:ea typeface="微软雅黑" panose="020B0503020204020204" pitchFamily="34" charset="-122"/>
              </a:rPr>
              <a:t>           </a:t>
            </a:r>
            <a:r>
              <a:rPr lang="zh-CN" altLang="en-US" sz="1600" dirty="0">
                <a:solidFill>
                  <a:schemeClr val="tx1"/>
                </a:solidFill>
                <a:latin typeface="微软雅黑" panose="020B0503020204020204" pitchFamily="34" charset="-122"/>
                <a:ea typeface="微软雅黑" panose="020B0503020204020204" pitchFamily="34" charset="-122"/>
              </a:rPr>
              <a:t>硕</a:t>
            </a:r>
            <a:r>
              <a:rPr lang="en-US" altLang="zh-CN" sz="1600" dirty="0">
                <a:solidFill>
                  <a:schemeClr val="tx1"/>
                </a:solidFill>
                <a:latin typeface="微软雅黑" panose="020B0503020204020204" pitchFamily="34" charset="-122"/>
                <a:ea typeface="微软雅黑" panose="020B0503020204020204" pitchFamily="34" charset="-122"/>
              </a:rPr>
              <a:t>-9k</a:t>
            </a:r>
          </a:p>
        </p:txBody>
      </p:sp>
      <p:sp>
        <p:nvSpPr>
          <p:cNvPr id="593" name="文本框 592">
            <a:extLst>
              <a:ext uri="{FF2B5EF4-FFF2-40B4-BE49-F238E27FC236}">
                <a16:creationId xmlns:a16="http://schemas.microsoft.com/office/drawing/2014/main" id="{4554D3E5-93CA-087A-1F80-24897B9EF277}"/>
              </a:ext>
            </a:extLst>
          </p:cNvPr>
          <p:cNvSpPr txBox="1"/>
          <p:nvPr/>
        </p:nvSpPr>
        <p:spPr>
          <a:xfrm>
            <a:off x="5993805" y="4704664"/>
            <a:ext cx="2414430" cy="1526187"/>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机械、电气、热管理、车辆工程、大数据、软件、自动化、计算机、电子信息</a:t>
            </a:r>
          </a:p>
        </p:txBody>
      </p:sp>
      <p:sp>
        <p:nvSpPr>
          <p:cNvPr id="594" name="文本框 593">
            <a:extLst>
              <a:ext uri="{FF2B5EF4-FFF2-40B4-BE49-F238E27FC236}">
                <a16:creationId xmlns:a16="http://schemas.microsoft.com/office/drawing/2014/main" id="{626E01BB-2962-83F3-1261-6BDF6B870112}"/>
              </a:ext>
            </a:extLst>
          </p:cNvPr>
          <p:cNvSpPr txBox="1"/>
          <p:nvPr/>
        </p:nvSpPr>
        <p:spPr>
          <a:xfrm>
            <a:off x="9198938" y="4726567"/>
            <a:ext cx="1415772" cy="1341521"/>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浙江长兴</a:t>
            </a:r>
          </a:p>
          <a:p>
            <a:pPr marL="285750" indent="-285750">
              <a:lnSpc>
                <a:spcPct val="13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湖北武汉</a:t>
            </a:r>
          </a:p>
          <a:p>
            <a:pPr marL="285750" indent="-285750">
              <a:lnSpc>
                <a:spcPct val="13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江苏如皋</a:t>
            </a:r>
          </a:p>
          <a:p>
            <a:pPr marL="285750" indent="-285750">
              <a:lnSpc>
                <a:spcPct val="13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上海金山</a:t>
            </a:r>
          </a:p>
        </p:txBody>
      </p:sp>
      <p:pic>
        <p:nvPicPr>
          <p:cNvPr id="595" name="图片 594" descr="黑暗中的灯光&#10;&#10;描述已自动生成">
            <a:extLst>
              <a:ext uri="{FF2B5EF4-FFF2-40B4-BE49-F238E27FC236}">
                <a16:creationId xmlns:a16="http://schemas.microsoft.com/office/drawing/2014/main" id="{48841FF8-61E1-022C-51F1-38DE6C891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792" y="6397258"/>
            <a:ext cx="4533104" cy="691986"/>
          </a:xfrm>
          <a:prstGeom prst="rect">
            <a:avLst/>
          </a:prstGeom>
        </p:spPr>
      </p:pic>
      <p:pic>
        <p:nvPicPr>
          <p:cNvPr id="596" name="图片 595" descr="黑暗中的灯光&#10;&#10;描述已自动生成">
            <a:extLst>
              <a:ext uri="{FF2B5EF4-FFF2-40B4-BE49-F238E27FC236}">
                <a16:creationId xmlns:a16="http://schemas.microsoft.com/office/drawing/2014/main" id="{D09B88A5-5DFE-99D5-0B35-4BDCFFBD8EA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48768" y="3376804"/>
            <a:ext cx="2518214" cy="691986"/>
          </a:xfrm>
          <a:prstGeom prst="rect">
            <a:avLst/>
          </a:prstGeom>
        </p:spPr>
      </p:pic>
      <p:pic>
        <p:nvPicPr>
          <p:cNvPr id="597" name="图片 596" descr="黑暗中的灯光&#10;&#10;描述已自动生成">
            <a:extLst>
              <a:ext uri="{FF2B5EF4-FFF2-40B4-BE49-F238E27FC236}">
                <a16:creationId xmlns:a16="http://schemas.microsoft.com/office/drawing/2014/main" id="{E25E6B25-E98A-5C2E-1942-5595C237949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01625" y="3376804"/>
            <a:ext cx="2518214" cy="691986"/>
          </a:xfrm>
          <a:prstGeom prst="rect">
            <a:avLst/>
          </a:prstGeom>
        </p:spPr>
      </p:pic>
      <p:pic>
        <p:nvPicPr>
          <p:cNvPr id="599" name="图片 598" descr="黑暗中的灯光&#10;&#10;描述已自动生成">
            <a:extLst>
              <a:ext uri="{FF2B5EF4-FFF2-40B4-BE49-F238E27FC236}">
                <a16:creationId xmlns:a16="http://schemas.microsoft.com/office/drawing/2014/main" id="{942E92D5-8613-72EF-32F5-803DFB82626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48768" y="6397258"/>
            <a:ext cx="2518214" cy="691986"/>
          </a:xfrm>
          <a:prstGeom prst="rect">
            <a:avLst/>
          </a:prstGeom>
        </p:spPr>
      </p:pic>
      <p:pic>
        <p:nvPicPr>
          <p:cNvPr id="605" name="图片 604" descr="黑暗中的灯光&#10;&#10;描述已自动生成">
            <a:extLst>
              <a:ext uri="{FF2B5EF4-FFF2-40B4-BE49-F238E27FC236}">
                <a16:creationId xmlns:a16="http://schemas.microsoft.com/office/drawing/2014/main" id="{C5182219-632A-ED83-271F-77C72E88641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01625" y="6397258"/>
            <a:ext cx="2518214" cy="691986"/>
          </a:xfrm>
          <a:prstGeom prst="rect">
            <a:avLst/>
          </a:prstGeom>
        </p:spPr>
      </p:pic>
      <p:sp>
        <p:nvSpPr>
          <p:cNvPr id="606" name="文本框 605">
            <a:extLst>
              <a:ext uri="{FF2B5EF4-FFF2-40B4-BE49-F238E27FC236}">
                <a16:creationId xmlns:a16="http://schemas.microsoft.com/office/drawing/2014/main" id="{362385B0-C4F3-3CAD-93C1-3451A6814125}"/>
              </a:ext>
            </a:extLst>
          </p:cNvPr>
          <p:cNvSpPr txBox="1"/>
          <p:nvPr/>
        </p:nvSpPr>
        <p:spPr>
          <a:xfrm>
            <a:off x="3247970" y="736844"/>
            <a:ext cx="5469903" cy="584775"/>
          </a:xfrm>
          <a:prstGeom prst="rect">
            <a:avLst/>
          </a:prstGeom>
          <a:noFill/>
        </p:spPr>
        <p:txBody>
          <a:bodyPr wrap="square">
            <a:spAutoFit/>
          </a:bodyPr>
          <a:lstStyle/>
          <a:p>
            <a:pPr algn="ctr"/>
            <a:r>
              <a:rPr lang="zh-CN" altLang="en-US" sz="3200" b="1" dirty="0">
                <a:solidFill>
                  <a:srgbClr val="C00000"/>
                </a:solidFill>
                <a:effectLst>
                  <a:reflection blurRad="50800" stA="17000" endPos="25000" dist="38100" dir="5400000" sy="-100000" algn="bl" rotWithShape="0"/>
                </a:effectLst>
                <a:latin typeface="微软雅黑" panose="020B0503020204020204" pitchFamily="34" charset="-122"/>
                <a:ea typeface="微软雅黑" panose="020B0503020204020204" pitchFamily="34" charset="-122"/>
              </a:rPr>
              <a:t>需求岗位</a:t>
            </a:r>
          </a:p>
        </p:txBody>
      </p:sp>
      <p:grpSp>
        <p:nvGrpSpPr>
          <p:cNvPr id="607" name="组合 606">
            <a:extLst>
              <a:ext uri="{FF2B5EF4-FFF2-40B4-BE49-F238E27FC236}">
                <a16:creationId xmlns:a16="http://schemas.microsoft.com/office/drawing/2014/main" id="{EEBD2AE2-BA8D-8A90-E144-43BC6808DFA7}"/>
              </a:ext>
            </a:extLst>
          </p:cNvPr>
          <p:cNvGrpSpPr/>
          <p:nvPr/>
        </p:nvGrpSpPr>
        <p:grpSpPr>
          <a:xfrm>
            <a:off x="623392" y="836712"/>
            <a:ext cx="10719059" cy="348256"/>
            <a:chOff x="909460" y="464955"/>
            <a:chExt cx="10719059" cy="348256"/>
          </a:xfrm>
        </p:grpSpPr>
        <p:grpSp>
          <p:nvGrpSpPr>
            <p:cNvPr id="608" name="组合 607">
              <a:extLst>
                <a:ext uri="{FF2B5EF4-FFF2-40B4-BE49-F238E27FC236}">
                  <a16:creationId xmlns:a16="http://schemas.microsoft.com/office/drawing/2014/main" id="{DF6D55BB-D787-285D-1882-563CFAA38D53}"/>
                </a:ext>
              </a:extLst>
            </p:cNvPr>
            <p:cNvGrpSpPr/>
            <p:nvPr/>
          </p:nvGrpSpPr>
          <p:grpSpPr>
            <a:xfrm>
              <a:off x="909460" y="464955"/>
              <a:ext cx="3523674" cy="348256"/>
              <a:chOff x="358022" y="611256"/>
              <a:chExt cx="3523674" cy="348256"/>
            </a:xfrm>
          </p:grpSpPr>
          <p:sp>
            <p:nvSpPr>
              <p:cNvPr id="622" name="平行四边形 621">
                <a:extLst>
                  <a:ext uri="{FF2B5EF4-FFF2-40B4-BE49-F238E27FC236}">
                    <a16:creationId xmlns:a16="http://schemas.microsoft.com/office/drawing/2014/main" id="{122AE56C-B92C-6803-3A5A-6C477D0625AB}"/>
                  </a:ext>
                </a:extLst>
              </p:cNvPr>
              <p:cNvSpPr/>
              <p:nvPr/>
            </p:nvSpPr>
            <p:spPr>
              <a:xfrm>
                <a:off x="358022" y="611256"/>
                <a:ext cx="3384557" cy="335952"/>
              </a:xfrm>
              <a:prstGeom prst="parallelogram">
                <a:avLst>
                  <a:gd name="adj" fmla="val 48810"/>
                </a:avLst>
              </a:prstGeom>
              <a:gradFill>
                <a:gsLst>
                  <a:gs pos="0">
                    <a:srgbClr val="03E3EB">
                      <a:alpha val="20000"/>
                    </a:srgbClr>
                  </a:gs>
                  <a:gs pos="100000">
                    <a:srgbClr val="03E3EB">
                      <a:alpha val="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3" name="平行四边形 622">
                <a:extLst>
                  <a:ext uri="{FF2B5EF4-FFF2-40B4-BE49-F238E27FC236}">
                    <a16:creationId xmlns:a16="http://schemas.microsoft.com/office/drawing/2014/main" id="{89051477-56E9-1688-5B35-0E85A34606BF}"/>
                  </a:ext>
                </a:extLst>
              </p:cNvPr>
              <p:cNvSpPr/>
              <p:nvPr/>
            </p:nvSpPr>
            <p:spPr>
              <a:xfrm>
                <a:off x="1091870" y="665886"/>
                <a:ext cx="2561802" cy="226691"/>
              </a:xfrm>
              <a:prstGeom prst="parallelogram">
                <a:avLst>
                  <a:gd name="adj" fmla="val 48810"/>
                </a:avLst>
              </a:prstGeom>
              <a:gradFill>
                <a:gsLst>
                  <a:gs pos="0">
                    <a:srgbClr val="03E3EB">
                      <a:alpha val="40000"/>
                    </a:srgbClr>
                  </a:gs>
                  <a:gs pos="55000">
                    <a:srgbClr val="03E3EB">
                      <a:alpha val="0"/>
                    </a:srgbClr>
                  </a:gs>
                </a:gsLst>
                <a:lin ang="10800000" scaled="0"/>
              </a:gradFill>
              <a:ln w="9525" cap="flat" cmpd="sng" algn="ctr">
                <a:gradFill>
                  <a:gsLst>
                    <a:gs pos="0">
                      <a:srgbClr val="03E3EB"/>
                    </a:gs>
                    <a:gs pos="65000">
                      <a:srgbClr val="03E3EB">
                        <a:alpha val="0"/>
                      </a:srgbClr>
                    </a:gs>
                  </a:gsLst>
                  <a:lin ang="108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624" name="组合 623">
                <a:extLst>
                  <a:ext uri="{FF2B5EF4-FFF2-40B4-BE49-F238E27FC236}">
                    <a16:creationId xmlns:a16="http://schemas.microsoft.com/office/drawing/2014/main" id="{7059D899-DD8A-A928-F250-C461C32FBE1A}"/>
                  </a:ext>
                </a:extLst>
              </p:cNvPr>
              <p:cNvGrpSpPr/>
              <p:nvPr/>
            </p:nvGrpSpPr>
            <p:grpSpPr>
              <a:xfrm>
                <a:off x="2826909" y="702983"/>
                <a:ext cx="622447" cy="153804"/>
                <a:chOff x="2826909" y="702983"/>
                <a:chExt cx="622447" cy="153804"/>
              </a:xfrm>
              <a:gradFill>
                <a:gsLst>
                  <a:gs pos="0">
                    <a:srgbClr val="03E3EB">
                      <a:alpha val="62000"/>
                    </a:srgbClr>
                  </a:gs>
                  <a:gs pos="100000">
                    <a:srgbClr val="03E3EB">
                      <a:alpha val="0"/>
                    </a:srgbClr>
                  </a:gs>
                </a:gsLst>
                <a:lin ang="10800000" scaled="0"/>
              </a:gradFill>
            </p:grpSpPr>
            <p:sp>
              <p:nvSpPr>
                <p:cNvPr id="628" name="任意多边形: 形状 627">
                  <a:extLst>
                    <a:ext uri="{FF2B5EF4-FFF2-40B4-BE49-F238E27FC236}">
                      <a16:creationId xmlns:a16="http://schemas.microsoft.com/office/drawing/2014/main" id="{EB89C06A-3DDB-2FF4-A139-20542133CEEC}"/>
                    </a:ext>
                  </a:extLst>
                </p:cNvPr>
                <p:cNvSpPr/>
                <p:nvPr/>
              </p:nvSpPr>
              <p:spPr>
                <a:xfrm>
                  <a:off x="3323874"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9" name="任意多边形: 形状 628">
                  <a:extLst>
                    <a:ext uri="{FF2B5EF4-FFF2-40B4-BE49-F238E27FC236}">
                      <a16:creationId xmlns:a16="http://schemas.microsoft.com/office/drawing/2014/main" id="{A7E3D5B8-0AC3-A862-07C1-2D5A431B135A}"/>
                    </a:ext>
                  </a:extLst>
                </p:cNvPr>
                <p:cNvSpPr/>
                <p:nvPr/>
              </p:nvSpPr>
              <p:spPr>
                <a:xfrm>
                  <a:off x="3224481"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30" name="任意多边形: 形状 629">
                  <a:extLst>
                    <a:ext uri="{FF2B5EF4-FFF2-40B4-BE49-F238E27FC236}">
                      <a16:creationId xmlns:a16="http://schemas.microsoft.com/office/drawing/2014/main" id="{67B1D4BC-D815-07EF-60D7-E67270A523E0}"/>
                    </a:ext>
                  </a:extLst>
                </p:cNvPr>
                <p:cNvSpPr/>
                <p:nvPr/>
              </p:nvSpPr>
              <p:spPr>
                <a:xfrm>
                  <a:off x="3125088"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31" name="任意多边形: 形状 630">
                  <a:extLst>
                    <a:ext uri="{FF2B5EF4-FFF2-40B4-BE49-F238E27FC236}">
                      <a16:creationId xmlns:a16="http://schemas.microsoft.com/office/drawing/2014/main" id="{3A3C97D3-CE22-B514-F31C-8F2DAA4973EE}"/>
                    </a:ext>
                  </a:extLst>
                </p:cNvPr>
                <p:cNvSpPr/>
                <p:nvPr/>
              </p:nvSpPr>
              <p:spPr>
                <a:xfrm>
                  <a:off x="3025695"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32" name="任意多边形: 形状 631">
                  <a:extLst>
                    <a:ext uri="{FF2B5EF4-FFF2-40B4-BE49-F238E27FC236}">
                      <a16:creationId xmlns:a16="http://schemas.microsoft.com/office/drawing/2014/main" id="{57045F3F-C393-8436-B720-45106D496904}"/>
                    </a:ext>
                  </a:extLst>
                </p:cNvPr>
                <p:cNvSpPr/>
                <p:nvPr/>
              </p:nvSpPr>
              <p:spPr>
                <a:xfrm>
                  <a:off x="2926302"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33" name="任意多边形: 形状 632">
                  <a:extLst>
                    <a:ext uri="{FF2B5EF4-FFF2-40B4-BE49-F238E27FC236}">
                      <a16:creationId xmlns:a16="http://schemas.microsoft.com/office/drawing/2014/main" id="{D5CF691D-702D-D678-9A08-E8F59E2C755E}"/>
                    </a:ext>
                  </a:extLst>
                </p:cNvPr>
                <p:cNvSpPr/>
                <p:nvPr/>
              </p:nvSpPr>
              <p:spPr>
                <a:xfrm>
                  <a:off x="2826909"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625" name="组合 624">
                <a:extLst>
                  <a:ext uri="{FF2B5EF4-FFF2-40B4-BE49-F238E27FC236}">
                    <a16:creationId xmlns:a16="http://schemas.microsoft.com/office/drawing/2014/main" id="{FB576703-D704-ACD2-4C2D-6CE503D0CD9D}"/>
                  </a:ext>
                </a:extLst>
              </p:cNvPr>
              <p:cNvGrpSpPr/>
              <p:nvPr/>
            </p:nvGrpSpPr>
            <p:grpSpPr>
              <a:xfrm>
                <a:off x="3663144" y="657880"/>
                <a:ext cx="218552" cy="301632"/>
                <a:chOff x="3663144" y="657880"/>
                <a:chExt cx="218552" cy="301632"/>
              </a:xfrm>
            </p:grpSpPr>
            <p:sp>
              <p:nvSpPr>
                <p:cNvPr id="626" name="任意多边形: 形状 625">
                  <a:extLst>
                    <a:ext uri="{FF2B5EF4-FFF2-40B4-BE49-F238E27FC236}">
                      <a16:creationId xmlns:a16="http://schemas.microsoft.com/office/drawing/2014/main" id="{1515E288-553D-445C-7D6C-EEBFD3FB0598}"/>
                    </a:ext>
                  </a:extLst>
                </p:cNvPr>
                <p:cNvSpPr/>
                <p:nvPr/>
              </p:nvSpPr>
              <p:spPr>
                <a:xfrm>
                  <a:off x="3663144" y="657880"/>
                  <a:ext cx="196380" cy="240702"/>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adFill>
                  <a:gsLst>
                    <a:gs pos="0">
                      <a:srgbClr val="03E3EB">
                        <a:alpha val="74000"/>
                      </a:srgbClr>
                    </a:gs>
                    <a:gs pos="100000">
                      <a:srgbClr val="03E3EB">
                        <a:alpha val="2700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7" name="任意多边形: 形状 626">
                  <a:extLst>
                    <a:ext uri="{FF2B5EF4-FFF2-40B4-BE49-F238E27FC236}">
                      <a16:creationId xmlns:a16="http://schemas.microsoft.com/office/drawing/2014/main" id="{6FCECF06-4132-1C8B-E10E-7B608E7AFE65}"/>
                    </a:ext>
                  </a:extLst>
                </p:cNvPr>
                <p:cNvSpPr/>
                <p:nvPr/>
              </p:nvSpPr>
              <p:spPr>
                <a:xfrm>
                  <a:off x="3685316" y="718810"/>
                  <a:ext cx="196380" cy="240702"/>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adFill>
                  <a:gsLst>
                    <a:gs pos="0">
                      <a:srgbClr val="03E3EB">
                        <a:alpha val="74000"/>
                      </a:srgbClr>
                    </a:gs>
                    <a:gs pos="100000">
                      <a:srgbClr val="03E3EB">
                        <a:alpha val="2700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grpSp>
          <p:nvGrpSpPr>
            <p:cNvPr id="609" name="组合 608">
              <a:extLst>
                <a:ext uri="{FF2B5EF4-FFF2-40B4-BE49-F238E27FC236}">
                  <a16:creationId xmlns:a16="http://schemas.microsoft.com/office/drawing/2014/main" id="{CA44BAB8-EB07-2885-C6F1-6409680910DF}"/>
                </a:ext>
              </a:extLst>
            </p:cNvPr>
            <p:cNvGrpSpPr/>
            <p:nvPr/>
          </p:nvGrpSpPr>
          <p:grpSpPr>
            <a:xfrm flipH="1">
              <a:off x="8104845" y="464955"/>
              <a:ext cx="3523674" cy="348256"/>
              <a:chOff x="358022" y="611256"/>
              <a:chExt cx="3523674" cy="348256"/>
            </a:xfrm>
          </p:grpSpPr>
          <p:sp>
            <p:nvSpPr>
              <p:cNvPr id="610" name="平行四边形 609">
                <a:extLst>
                  <a:ext uri="{FF2B5EF4-FFF2-40B4-BE49-F238E27FC236}">
                    <a16:creationId xmlns:a16="http://schemas.microsoft.com/office/drawing/2014/main" id="{D37C6DC4-7683-1A87-9D2E-B0DA1CEA2C2F}"/>
                  </a:ext>
                </a:extLst>
              </p:cNvPr>
              <p:cNvSpPr/>
              <p:nvPr/>
            </p:nvSpPr>
            <p:spPr>
              <a:xfrm>
                <a:off x="358022" y="611256"/>
                <a:ext cx="3384557" cy="335952"/>
              </a:xfrm>
              <a:prstGeom prst="parallelogram">
                <a:avLst>
                  <a:gd name="adj" fmla="val 48810"/>
                </a:avLst>
              </a:prstGeom>
              <a:gradFill>
                <a:gsLst>
                  <a:gs pos="0">
                    <a:srgbClr val="03E3EB">
                      <a:alpha val="20000"/>
                    </a:srgbClr>
                  </a:gs>
                  <a:gs pos="100000">
                    <a:srgbClr val="03E3EB">
                      <a:alpha val="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1" name="平行四边形 610">
                <a:extLst>
                  <a:ext uri="{FF2B5EF4-FFF2-40B4-BE49-F238E27FC236}">
                    <a16:creationId xmlns:a16="http://schemas.microsoft.com/office/drawing/2014/main" id="{41739133-D1BD-DF16-AD1D-B53449FD73AC}"/>
                  </a:ext>
                </a:extLst>
              </p:cNvPr>
              <p:cNvSpPr/>
              <p:nvPr/>
            </p:nvSpPr>
            <p:spPr>
              <a:xfrm>
                <a:off x="1091870" y="665886"/>
                <a:ext cx="2561802" cy="226691"/>
              </a:xfrm>
              <a:prstGeom prst="parallelogram">
                <a:avLst>
                  <a:gd name="adj" fmla="val 48810"/>
                </a:avLst>
              </a:prstGeom>
              <a:gradFill>
                <a:gsLst>
                  <a:gs pos="0">
                    <a:srgbClr val="03E3EB">
                      <a:alpha val="40000"/>
                    </a:srgbClr>
                  </a:gs>
                  <a:gs pos="55000">
                    <a:srgbClr val="03E3EB">
                      <a:alpha val="0"/>
                    </a:srgbClr>
                  </a:gs>
                </a:gsLst>
                <a:lin ang="10800000" scaled="0"/>
              </a:gradFill>
              <a:ln w="9525" cap="flat" cmpd="sng" algn="ctr">
                <a:gradFill>
                  <a:gsLst>
                    <a:gs pos="0">
                      <a:srgbClr val="03E3EB"/>
                    </a:gs>
                    <a:gs pos="65000">
                      <a:srgbClr val="03E3EB">
                        <a:alpha val="0"/>
                      </a:srgbClr>
                    </a:gs>
                  </a:gsLst>
                  <a:lin ang="108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612" name="组合 611">
                <a:extLst>
                  <a:ext uri="{FF2B5EF4-FFF2-40B4-BE49-F238E27FC236}">
                    <a16:creationId xmlns:a16="http://schemas.microsoft.com/office/drawing/2014/main" id="{851F6095-57F9-BBBE-FED1-794A564585F6}"/>
                  </a:ext>
                </a:extLst>
              </p:cNvPr>
              <p:cNvGrpSpPr/>
              <p:nvPr/>
            </p:nvGrpSpPr>
            <p:grpSpPr>
              <a:xfrm>
                <a:off x="2826909" y="702983"/>
                <a:ext cx="622447" cy="153804"/>
                <a:chOff x="2826909" y="702983"/>
                <a:chExt cx="622447" cy="153804"/>
              </a:xfrm>
              <a:gradFill>
                <a:gsLst>
                  <a:gs pos="0">
                    <a:srgbClr val="03E3EB">
                      <a:alpha val="62000"/>
                    </a:srgbClr>
                  </a:gs>
                  <a:gs pos="100000">
                    <a:srgbClr val="03E3EB">
                      <a:alpha val="0"/>
                    </a:srgbClr>
                  </a:gs>
                </a:gsLst>
                <a:lin ang="10800000" scaled="0"/>
              </a:gradFill>
            </p:grpSpPr>
            <p:sp>
              <p:nvSpPr>
                <p:cNvPr id="616" name="任意多边形: 形状 615">
                  <a:extLst>
                    <a:ext uri="{FF2B5EF4-FFF2-40B4-BE49-F238E27FC236}">
                      <a16:creationId xmlns:a16="http://schemas.microsoft.com/office/drawing/2014/main" id="{9CA093EB-4717-2DE1-B6C8-219C1A23CE3B}"/>
                    </a:ext>
                  </a:extLst>
                </p:cNvPr>
                <p:cNvSpPr/>
                <p:nvPr/>
              </p:nvSpPr>
              <p:spPr>
                <a:xfrm>
                  <a:off x="3323874"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7" name="任意多边形: 形状 616">
                  <a:extLst>
                    <a:ext uri="{FF2B5EF4-FFF2-40B4-BE49-F238E27FC236}">
                      <a16:creationId xmlns:a16="http://schemas.microsoft.com/office/drawing/2014/main" id="{0C974145-08C6-8BB2-6919-3265ABA05E21}"/>
                    </a:ext>
                  </a:extLst>
                </p:cNvPr>
                <p:cNvSpPr/>
                <p:nvPr/>
              </p:nvSpPr>
              <p:spPr>
                <a:xfrm>
                  <a:off x="3224481"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8" name="任意多边形: 形状 617">
                  <a:extLst>
                    <a:ext uri="{FF2B5EF4-FFF2-40B4-BE49-F238E27FC236}">
                      <a16:creationId xmlns:a16="http://schemas.microsoft.com/office/drawing/2014/main" id="{ED39C9F1-2670-8AD1-B904-2CF013DDE84D}"/>
                    </a:ext>
                  </a:extLst>
                </p:cNvPr>
                <p:cNvSpPr/>
                <p:nvPr/>
              </p:nvSpPr>
              <p:spPr>
                <a:xfrm>
                  <a:off x="3125088"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9" name="任意多边形: 形状 618">
                  <a:extLst>
                    <a:ext uri="{FF2B5EF4-FFF2-40B4-BE49-F238E27FC236}">
                      <a16:creationId xmlns:a16="http://schemas.microsoft.com/office/drawing/2014/main" id="{636996FB-289E-4464-39F0-E596FFB97AF1}"/>
                    </a:ext>
                  </a:extLst>
                </p:cNvPr>
                <p:cNvSpPr/>
                <p:nvPr/>
              </p:nvSpPr>
              <p:spPr>
                <a:xfrm>
                  <a:off x="3025695"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0" name="任意多边形: 形状 619">
                  <a:extLst>
                    <a:ext uri="{FF2B5EF4-FFF2-40B4-BE49-F238E27FC236}">
                      <a16:creationId xmlns:a16="http://schemas.microsoft.com/office/drawing/2014/main" id="{ADCF5307-0202-1A3D-7B5D-BD19D78749CB}"/>
                    </a:ext>
                  </a:extLst>
                </p:cNvPr>
                <p:cNvSpPr/>
                <p:nvPr/>
              </p:nvSpPr>
              <p:spPr>
                <a:xfrm>
                  <a:off x="2926302"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1" name="任意多边形: 形状 620">
                  <a:extLst>
                    <a:ext uri="{FF2B5EF4-FFF2-40B4-BE49-F238E27FC236}">
                      <a16:creationId xmlns:a16="http://schemas.microsoft.com/office/drawing/2014/main" id="{E712FCD3-28E0-687D-6693-3778C359D384}"/>
                    </a:ext>
                  </a:extLst>
                </p:cNvPr>
                <p:cNvSpPr/>
                <p:nvPr/>
              </p:nvSpPr>
              <p:spPr>
                <a:xfrm>
                  <a:off x="2826909" y="702983"/>
                  <a:ext cx="125482" cy="153804"/>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pFill/>
                <a:ln w="6350" cap="flat" cmpd="sng" algn="ctr">
                  <a:gradFill flip="none" rotWithShape="1">
                    <a:gsLst>
                      <a:gs pos="0">
                        <a:srgbClr val="03E3EB">
                          <a:lumMod val="60000"/>
                          <a:lumOff val="40000"/>
                        </a:srgbClr>
                      </a:gs>
                      <a:gs pos="68000">
                        <a:srgbClr val="03E3EB">
                          <a:lumMod val="60000"/>
                          <a:lumOff val="40000"/>
                          <a:alpha val="0"/>
                        </a:srgbClr>
                      </a:gs>
                    </a:gsLst>
                    <a:lin ang="8100000" scaled="1"/>
                    <a:tileRect/>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613" name="组合 612">
                <a:extLst>
                  <a:ext uri="{FF2B5EF4-FFF2-40B4-BE49-F238E27FC236}">
                    <a16:creationId xmlns:a16="http://schemas.microsoft.com/office/drawing/2014/main" id="{BFC2C387-1512-9627-28E3-06FA24313903}"/>
                  </a:ext>
                </a:extLst>
              </p:cNvPr>
              <p:cNvGrpSpPr/>
              <p:nvPr/>
            </p:nvGrpSpPr>
            <p:grpSpPr>
              <a:xfrm>
                <a:off x="3663144" y="657880"/>
                <a:ext cx="218552" cy="301632"/>
                <a:chOff x="3663144" y="657880"/>
                <a:chExt cx="218552" cy="301632"/>
              </a:xfrm>
            </p:grpSpPr>
            <p:sp>
              <p:nvSpPr>
                <p:cNvPr id="614" name="任意多边形: 形状 613">
                  <a:extLst>
                    <a:ext uri="{FF2B5EF4-FFF2-40B4-BE49-F238E27FC236}">
                      <a16:creationId xmlns:a16="http://schemas.microsoft.com/office/drawing/2014/main" id="{565DE86C-10F4-17FD-0081-3F9D9CAE620B}"/>
                    </a:ext>
                  </a:extLst>
                </p:cNvPr>
                <p:cNvSpPr/>
                <p:nvPr/>
              </p:nvSpPr>
              <p:spPr>
                <a:xfrm>
                  <a:off x="3663144" y="657880"/>
                  <a:ext cx="196380" cy="240702"/>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adFill>
                  <a:gsLst>
                    <a:gs pos="0">
                      <a:srgbClr val="03E3EB">
                        <a:alpha val="74000"/>
                      </a:srgbClr>
                    </a:gs>
                    <a:gs pos="100000">
                      <a:srgbClr val="03E3EB">
                        <a:alpha val="2700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5" name="任意多边形: 形状 614">
                  <a:extLst>
                    <a:ext uri="{FF2B5EF4-FFF2-40B4-BE49-F238E27FC236}">
                      <a16:creationId xmlns:a16="http://schemas.microsoft.com/office/drawing/2014/main" id="{78BE778B-23D9-7CE3-709F-CABA42222D9E}"/>
                    </a:ext>
                  </a:extLst>
                </p:cNvPr>
                <p:cNvSpPr/>
                <p:nvPr/>
              </p:nvSpPr>
              <p:spPr>
                <a:xfrm>
                  <a:off x="3685316" y="718810"/>
                  <a:ext cx="196380" cy="240702"/>
                </a:xfrm>
                <a:custGeom>
                  <a:avLst/>
                  <a:gdLst>
                    <a:gd name="connsiteX0" fmla="*/ 137115 w 229190"/>
                    <a:gd name="connsiteY0" fmla="*/ 0 h 280916"/>
                    <a:gd name="connsiteX1" fmla="*/ 229190 w 229190"/>
                    <a:gd name="connsiteY1" fmla="*/ 0 h 280916"/>
                    <a:gd name="connsiteX2" fmla="*/ 92075 w 229190"/>
                    <a:gd name="connsiteY2" fmla="*/ 280916 h 280916"/>
                    <a:gd name="connsiteX3" fmla="*/ 0 w 229190"/>
                    <a:gd name="connsiteY3" fmla="*/ 280916 h 280916"/>
                  </a:gdLst>
                  <a:ahLst/>
                  <a:cxnLst>
                    <a:cxn ang="0">
                      <a:pos x="connsiteX0" y="connsiteY0"/>
                    </a:cxn>
                    <a:cxn ang="0">
                      <a:pos x="connsiteX1" y="connsiteY1"/>
                    </a:cxn>
                    <a:cxn ang="0">
                      <a:pos x="connsiteX2" y="connsiteY2"/>
                    </a:cxn>
                    <a:cxn ang="0">
                      <a:pos x="connsiteX3" y="connsiteY3"/>
                    </a:cxn>
                  </a:cxnLst>
                  <a:rect l="l" t="t" r="r" b="b"/>
                  <a:pathLst>
                    <a:path w="229190" h="280916">
                      <a:moveTo>
                        <a:pt x="137115" y="0"/>
                      </a:moveTo>
                      <a:lnTo>
                        <a:pt x="229190" y="0"/>
                      </a:lnTo>
                      <a:lnTo>
                        <a:pt x="92075" y="280916"/>
                      </a:lnTo>
                      <a:lnTo>
                        <a:pt x="0" y="280916"/>
                      </a:lnTo>
                      <a:close/>
                    </a:path>
                  </a:pathLst>
                </a:custGeom>
                <a:gradFill>
                  <a:gsLst>
                    <a:gs pos="0">
                      <a:srgbClr val="03E3EB">
                        <a:alpha val="74000"/>
                      </a:srgbClr>
                    </a:gs>
                    <a:gs pos="100000">
                      <a:srgbClr val="03E3EB">
                        <a:alpha val="27000"/>
                      </a:srgbClr>
                    </a:gs>
                  </a:gsLst>
                  <a:lin ang="10800000" scaled="0"/>
                </a:gradFill>
                <a:ln w="9525" cap="flat" cmpd="sng" algn="ctr">
                  <a:gradFill>
                    <a:gsLst>
                      <a:gs pos="0">
                        <a:srgbClr val="03E3EB">
                          <a:alpha val="62000"/>
                        </a:srgbClr>
                      </a:gs>
                      <a:gs pos="100000">
                        <a:srgbClr val="03E3EB">
                          <a:alpha val="0"/>
                        </a:srgbClr>
                      </a:gs>
                    </a:gsLst>
                    <a:lin ang="10800000" scaled="0"/>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grpSp>
      <p:sp>
        <p:nvSpPr>
          <p:cNvPr id="634" name="矩形: 圆角 633">
            <a:extLst>
              <a:ext uri="{FF2B5EF4-FFF2-40B4-BE49-F238E27FC236}">
                <a16:creationId xmlns:a16="http://schemas.microsoft.com/office/drawing/2014/main" id="{C4000D89-40B4-B1FC-7C31-CE76BBEC1872}"/>
              </a:ext>
            </a:extLst>
          </p:cNvPr>
          <p:cNvSpPr/>
          <p:nvPr/>
        </p:nvSpPr>
        <p:spPr>
          <a:xfrm>
            <a:off x="1136116" y="555046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热管理工程师</a:t>
            </a:r>
          </a:p>
        </p:txBody>
      </p:sp>
      <p:sp>
        <p:nvSpPr>
          <p:cNvPr id="635" name="矩形: 圆角 634">
            <a:extLst>
              <a:ext uri="{FF2B5EF4-FFF2-40B4-BE49-F238E27FC236}">
                <a16:creationId xmlns:a16="http://schemas.microsoft.com/office/drawing/2014/main" id="{0D5AC05F-77AC-B0D1-2FD9-160F89182447}"/>
              </a:ext>
            </a:extLst>
          </p:cNvPr>
          <p:cNvSpPr/>
          <p:nvPr/>
        </p:nvSpPr>
        <p:spPr>
          <a:xfrm>
            <a:off x="3356318" y="5550464"/>
            <a:ext cx="1998829" cy="421910"/>
          </a:xfrm>
          <a:prstGeom prst="roundRect">
            <a:avLst>
              <a:gd name="adj" fmla="val 50000"/>
            </a:avLst>
          </a:prstGeom>
          <a:gradFill flip="none" rotWithShape="1">
            <a:gsLst>
              <a:gs pos="0">
                <a:schemeClr val="accent2">
                  <a:alpha val="51000"/>
                </a:schemeClr>
              </a:gs>
              <a:gs pos="100000">
                <a:schemeClr val="accent2">
                  <a:alpha val="33000"/>
                </a:schemeClr>
              </a:gs>
              <a:gs pos="57000">
                <a:schemeClr val="accent2">
                  <a:alpha val="0"/>
                </a:scheme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a:latin typeface="微软雅黑" panose="020B0503020204020204" pitchFamily="34" charset="-122"/>
                <a:ea typeface="微软雅黑" panose="020B0503020204020204" pitchFamily="34" charset="-122"/>
              </a:rPr>
              <a:t>项目工程师</a:t>
            </a:r>
          </a:p>
        </p:txBody>
      </p:sp>
    </p:spTree>
    <p:extLst>
      <p:ext uri="{BB962C8B-B14F-4D97-AF65-F5344CB8AC3E}">
        <p14:creationId xmlns:p14="http://schemas.microsoft.com/office/powerpoint/2010/main" val="33498627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a:extLst>
              <a:ext uri="{FF2B5EF4-FFF2-40B4-BE49-F238E27FC236}">
                <a16:creationId xmlns:a16="http://schemas.microsoft.com/office/drawing/2014/main" id="{D5461876-B79B-0F81-C721-A0F1CE006352}"/>
              </a:ext>
            </a:extLst>
          </p:cNvPr>
          <p:cNvGrpSpPr/>
          <p:nvPr/>
        </p:nvGrpSpPr>
        <p:grpSpPr>
          <a:xfrm>
            <a:off x="139256" y="86558"/>
            <a:ext cx="11241325" cy="10010831"/>
            <a:chOff x="139256" y="86558"/>
            <a:chExt cx="11241325" cy="10010831"/>
          </a:xfrm>
        </p:grpSpPr>
        <p:sp>
          <p:nvSpPr>
            <p:cNvPr id="2" name="文本框 1">
              <a:extLst>
                <a:ext uri="{FF2B5EF4-FFF2-40B4-BE49-F238E27FC236}">
                  <a16:creationId xmlns:a16="http://schemas.microsoft.com/office/drawing/2014/main" id="{99EFDBD3-C313-3277-11BA-DD184F900036}"/>
                </a:ext>
              </a:extLst>
            </p:cNvPr>
            <p:cNvSpPr txBox="1">
              <a:spLocks noChangeArrowheads="1"/>
            </p:cNvSpPr>
            <p:nvPr/>
          </p:nvSpPr>
          <p:spPr bwMode="auto">
            <a:xfrm>
              <a:off x="139256" y="86558"/>
              <a:ext cx="2528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、我们的人才观</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6" name="PA_黑鸣_文本框 7">
              <a:extLst>
                <a:ext uri="{FF2B5EF4-FFF2-40B4-BE49-F238E27FC236}">
                  <a16:creationId xmlns:a16="http://schemas.microsoft.com/office/drawing/2014/main" id="{5AD2C93F-C847-6272-1168-8BACC0C67ADE}"/>
                </a:ext>
              </a:extLst>
            </p:cNvPr>
            <p:cNvSpPr txBox="1"/>
            <p:nvPr>
              <p:custDataLst>
                <p:tags r:id="rId1"/>
              </p:custDataLst>
            </p:nvPr>
          </p:nvSpPr>
          <p:spPr>
            <a:xfrm>
              <a:off x="9442945" y="9917389"/>
              <a:ext cx="180000" cy="180000"/>
            </a:xfrm>
            <a:prstGeom prst="rect">
              <a:avLst/>
            </a:prstGeom>
            <a:noFill/>
          </p:spPr>
          <p:txBody>
            <a:bodyPr wrap="square" numCol="1" rtlCol="0">
              <a:prstTxWarp prst="textPlain">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0"/>
                </a:lnSpc>
              </a:pPr>
              <a:r>
                <a:rPr lang="zh-CN" altLang="en-US" spc="-12000">
                  <a:solidFill>
                    <a:srgbClr val="FFEC6A"/>
                  </a:solidFill>
                </a:rPr>
                <a:t>●●●●●●●●●●●●●●●●●●●●●●●●●●●●●●●●●●●●●●</a:t>
              </a:r>
              <a:endParaRPr lang="zh-CN" altLang="en-US" spc="-12000" dirty="0">
                <a:solidFill>
                  <a:srgbClr val="FFEC6A"/>
                </a:solidFill>
              </a:endParaRPr>
            </a:p>
          </p:txBody>
        </p:sp>
        <p:sp>
          <p:nvSpPr>
            <p:cNvPr id="17" name="PA_黑鸣_文本框 7">
              <a:extLst>
                <a:ext uri="{FF2B5EF4-FFF2-40B4-BE49-F238E27FC236}">
                  <a16:creationId xmlns:a16="http://schemas.microsoft.com/office/drawing/2014/main" id="{F6CCADF2-6D67-2A04-F8FC-8E5C3A539B2E}"/>
                </a:ext>
              </a:extLst>
            </p:cNvPr>
            <p:cNvSpPr txBox="1"/>
            <p:nvPr>
              <p:custDataLst>
                <p:tags r:id="rId2"/>
              </p:custDataLst>
            </p:nvPr>
          </p:nvSpPr>
          <p:spPr>
            <a:xfrm>
              <a:off x="2190531" y="9917389"/>
              <a:ext cx="180000" cy="180000"/>
            </a:xfrm>
            <a:prstGeom prst="rect">
              <a:avLst/>
            </a:prstGeom>
            <a:noFill/>
          </p:spPr>
          <p:txBody>
            <a:bodyPr wrap="square" numCol="1" rtlCol="0">
              <a:prstTxWarp prst="textPlain">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0"/>
                </a:lnSpc>
              </a:pPr>
              <a:r>
                <a:rPr lang="zh-CN" altLang="en-US" spc="-12000" dirty="0">
                  <a:solidFill>
                    <a:srgbClr val="A7E2A7"/>
                  </a:solidFill>
                </a:rPr>
                <a:t>●●●●●●●●●●●●●●●●●●●●●●●●●●●●●●●●●●●●●●</a:t>
              </a:r>
            </a:p>
          </p:txBody>
        </p:sp>
        <p:sp>
          <p:nvSpPr>
            <p:cNvPr id="18" name="直接连接符 10">
              <a:extLst>
                <a:ext uri="{FF2B5EF4-FFF2-40B4-BE49-F238E27FC236}">
                  <a16:creationId xmlns:a16="http://schemas.microsoft.com/office/drawing/2014/main" id="{F6885D97-42E7-BCAA-56B7-161509FBFE13}"/>
                </a:ext>
              </a:extLst>
            </p:cNvPr>
            <p:cNvSpPr/>
            <p:nvPr/>
          </p:nvSpPr>
          <p:spPr>
            <a:xfrm>
              <a:off x="3341481" y="4717843"/>
              <a:ext cx="1155700" cy="728133"/>
            </a:xfrm>
            <a:prstGeom prst="line">
              <a:avLst/>
            </a:prstGeom>
            <a:ln w="28575" cap="flat" cmpd="sng">
              <a:solidFill>
                <a:srgbClr val="BFBFBF"/>
              </a:solidFill>
              <a:prstDash val="solid"/>
              <a:bevel/>
              <a:headEnd type="none" w="med" len="med"/>
              <a:tailEnd type="none" w="med" len="med"/>
            </a:ln>
          </p:spPr>
          <p:txBody>
            <a:bodyPr/>
            <a:lstStyle/>
            <a:p>
              <a:endParaRPr lang="zh-CN" altLang="en-US"/>
            </a:p>
          </p:txBody>
        </p:sp>
        <p:sp>
          <p:nvSpPr>
            <p:cNvPr id="19" name="直接连接符 62">
              <a:extLst>
                <a:ext uri="{FF2B5EF4-FFF2-40B4-BE49-F238E27FC236}">
                  <a16:creationId xmlns:a16="http://schemas.microsoft.com/office/drawing/2014/main" id="{FFFE8B53-25F1-7358-2C68-F5F0B9F67363}"/>
                </a:ext>
              </a:extLst>
            </p:cNvPr>
            <p:cNvSpPr/>
            <p:nvPr/>
          </p:nvSpPr>
          <p:spPr>
            <a:xfrm flipV="1">
              <a:off x="6006364" y="4074376"/>
              <a:ext cx="495300" cy="1030816"/>
            </a:xfrm>
            <a:prstGeom prst="line">
              <a:avLst/>
            </a:prstGeom>
            <a:ln w="28575" cap="flat" cmpd="sng">
              <a:solidFill>
                <a:srgbClr val="BFBFBF"/>
              </a:solidFill>
              <a:prstDash val="solid"/>
              <a:bevel/>
              <a:headEnd type="none" w="med" len="med"/>
              <a:tailEnd type="none" w="med" len="med"/>
            </a:ln>
          </p:spPr>
          <p:txBody>
            <a:bodyPr/>
            <a:lstStyle/>
            <a:p>
              <a:endParaRPr lang="zh-CN" altLang="en-US"/>
            </a:p>
          </p:txBody>
        </p:sp>
        <p:sp>
          <p:nvSpPr>
            <p:cNvPr id="20" name="直接连接符 65">
              <a:extLst>
                <a:ext uri="{FF2B5EF4-FFF2-40B4-BE49-F238E27FC236}">
                  <a16:creationId xmlns:a16="http://schemas.microsoft.com/office/drawing/2014/main" id="{4D5B5BD5-93B2-3C66-EBB8-849916A32D3C}"/>
                </a:ext>
              </a:extLst>
            </p:cNvPr>
            <p:cNvSpPr/>
            <p:nvPr/>
          </p:nvSpPr>
          <p:spPr>
            <a:xfrm>
              <a:off x="7572697" y="3456310"/>
              <a:ext cx="2228851" cy="366183"/>
            </a:xfrm>
            <a:prstGeom prst="line">
              <a:avLst/>
            </a:prstGeom>
            <a:ln w="28575" cap="flat" cmpd="sng">
              <a:solidFill>
                <a:srgbClr val="BFBFBF"/>
              </a:solidFill>
              <a:prstDash val="solid"/>
              <a:bevel/>
              <a:headEnd type="none" w="med" len="med"/>
              <a:tailEnd type="none" w="med" len="med"/>
            </a:ln>
          </p:spPr>
          <p:txBody>
            <a:bodyPr/>
            <a:lstStyle/>
            <a:p>
              <a:endParaRPr lang="zh-CN" altLang="en-US"/>
            </a:p>
          </p:txBody>
        </p:sp>
        <p:grpSp>
          <p:nvGrpSpPr>
            <p:cNvPr id="28" name="Group 15">
              <a:extLst>
                <a:ext uri="{FF2B5EF4-FFF2-40B4-BE49-F238E27FC236}">
                  <a16:creationId xmlns:a16="http://schemas.microsoft.com/office/drawing/2014/main" id="{A5B4E29E-78A6-BBF9-7F93-B6A079A11192}"/>
                </a:ext>
              </a:extLst>
            </p:cNvPr>
            <p:cNvGrpSpPr/>
            <p:nvPr/>
          </p:nvGrpSpPr>
          <p:grpSpPr>
            <a:xfrm>
              <a:off x="1127448" y="3068960"/>
              <a:ext cx="2332567" cy="2332567"/>
              <a:chOff x="0" y="0"/>
              <a:chExt cx="1333500" cy="1333500"/>
            </a:xfrm>
          </p:grpSpPr>
          <p:grpSp>
            <p:nvGrpSpPr>
              <p:cNvPr id="29" name="Group 16">
                <a:extLst>
                  <a:ext uri="{FF2B5EF4-FFF2-40B4-BE49-F238E27FC236}">
                    <a16:creationId xmlns:a16="http://schemas.microsoft.com/office/drawing/2014/main" id="{94CE67DC-9809-42FA-D384-6DED5B5D4268}"/>
                  </a:ext>
                </a:extLst>
              </p:cNvPr>
              <p:cNvGrpSpPr/>
              <p:nvPr/>
            </p:nvGrpSpPr>
            <p:grpSpPr>
              <a:xfrm>
                <a:off x="0" y="0"/>
                <a:ext cx="1333500" cy="1333500"/>
                <a:chOff x="0" y="0"/>
                <a:chExt cx="1333500" cy="1333500"/>
              </a:xfrm>
            </p:grpSpPr>
            <p:sp>
              <p:nvSpPr>
                <p:cNvPr id="31" name="椭圆 6">
                  <a:extLst>
                    <a:ext uri="{FF2B5EF4-FFF2-40B4-BE49-F238E27FC236}">
                      <a16:creationId xmlns:a16="http://schemas.microsoft.com/office/drawing/2014/main" id="{EF1711AF-44EA-2009-89FC-4C770E3ECA8F}"/>
                    </a:ext>
                  </a:extLst>
                </p:cNvPr>
                <p:cNvSpPr/>
                <p:nvPr/>
              </p:nvSpPr>
              <p:spPr>
                <a:xfrm>
                  <a:off x="0" y="0"/>
                  <a:ext cx="1333500" cy="1333500"/>
                </a:xfrm>
                <a:prstGeom prst="ellipse">
                  <a:avLst/>
                </a:prstGeom>
                <a:solidFill>
                  <a:schemeClr val="bg1"/>
                </a:solidFill>
                <a:ln w="57150" cap="flat" cmpd="sng">
                  <a:solidFill>
                    <a:srgbClr val="FFC104"/>
                  </a:solidFill>
                  <a:prstDash val="solid"/>
                  <a:bevel/>
                  <a:headEnd type="none" w="med" len="med"/>
                  <a:tailEnd type="none" w="med" len="med"/>
                </a:ln>
              </p:spPr>
              <p:txBody>
                <a:bodyPr anchor="ctr"/>
                <a:lstStyle/>
                <a:p>
                  <a:pPr algn="ctr" defTabSz="914377" fontAlgn="base">
                    <a:spcBef>
                      <a:spcPct val="0"/>
                    </a:spcBef>
                    <a:spcAft>
                      <a:spcPct val="0"/>
                    </a:spcAft>
                  </a:pPr>
                  <a:endParaRPr lang="zh-CN" altLang="zh-CN" sz="1733" dirty="0">
                    <a:solidFill>
                      <a:srgbClr val="000000"/>
                    </a:solidFill>
                    <a:latin typeface="Arial" panose="020B0604020202020204" pitchFamily="34" charset="0"/>
                    <a:ea typeface="宋体" panose="02010600030101010101" pitchFamily="2" charset="-122"/>
                  </a:endParaRPr>
                </a:p>
              </p:txBody>
            </p:sp>
            <p:sp>
              <p:nvSpPr>
                <p:cNvPr id="32" name="椭圆 40">
                  <a:extLst>
                    <a:ext uri="{FF2B5EF4-FFF2-40B4-BE49-F238E27FC236}">
                      <a16:creationId xmlns:a16="http://schemas.microsoft.com/office/drawing/2014/main" id="{E1C7A6D6-903C-0FC8-1D8F-B3AFAAD46612}"/>
                    </a:ext>
                  </a:extLst>
                </p:cNvPr>
                <p:cNvSpPr/>
                <p:nvPr/>
              </p:nvSpPr>
              <p:spPr>
                <a:xfrm>
                  <a:off x="92868" y="92868"/>
                  <a:ext cx="1147763" cy="1147763"/>
                </a:xfrm>
                <a:prstGeom prst="ellipse">
                  <a:avLst/>
                </a:prstGeom>
                <a:solidFill>
                  <a:srgbClr val="FFC104"/>
                </a:solidFill>
                <a:ln w="57150">
                  <a:noFill/>
                </a:ln>
              </p:spPr>
              <p:txBody>
                <a:bodyPr anchor="ctr"/>
                <a:lstStyle/>
                <a:p>
                  <a:pPr algn="ctr" defTabSz="914377" fontAlgn="base">
                    <a:spcBef>
                      <a:spcPct val="0"/>
                    </a:spcBef>
                    <a:spcAft>
                      <a:spcPct val="0"/>
                    </a:spcAft>
                  </a:pPr>
                  <a:endParaRPr lang="zh-CN" altLang="zh-CN" sz="1733" dirty="0">
                    <a:solidFill>
                      <a:srgbClr val="000000"/>
                    </a:solidFill>
                    <a:latin typeface="Arial" panose="020B0604020202020204" pitchFamily="34" charset="0"/>
                    <a:ea typeface="宋体" panose="02010600030101010101" pitchFamily="2" charset="-122"/>
                  </a:endParaRPr>
                </a:p>
              </p:txBody>
            </p:sp>
          </p:grpSp>
          <p:sp>
            <p:nvSpPr>
              <p:cNvPr id="30" name="矩形 42">
                <a:extLst>
                  <a:ext uri="{FF2B5EF4-FFF2-40B4-BE49-F238E27FC236}">
                    <a16:creationId xmlns:a16="http://schemas.microsoft.com/office/drawing/2014/main" id="{54CEA93E-EB25-B4AD-DFD8-7849CDFC0F7A}"/>
                  </a:ext>
                </a:extLst>
              </p:cNvPr>
              <p:cNvSpPr/>
              <p:nvPr/>
            </p:nvSpPr>
            <p:spPr>
              <a:xfrm>
                <a:off x="613945" y="269212"/>
                <a:ext cx="105608" cy="287425"/>
              </a:xfrm>
              <a:prstGeom prst="rect">
                <a:avLst/>
              </a:prstGeom>
              <a:noFill/>
              <a:ln w="9525">
                <a:noFill/>
              </a:ln>
            </p:spPr>
            <p:txBody>
              <a:bodyPr wrap="none">
                <a:spAutoFit/>
              </a:bodyPr>
              <a:lstStyle/>
              <a:p>
                <a:pPr algn="ctr" defTabSz="914377" fontAlgn="base">
                  <a:spcBef>
                    <a:spcPct val="0"/>
                  </a:spcBef>
                  <a:spcAft>
                    <a:spcPct val="0"/>
                  </a:spcAft>
                </a:pPr>
                <a:endParaRPr lang="zh-CN" altLang="en-US" sz="2667" dirty="0">
                  <a:solidFill>
                    <a:srgbClr val="000000"/>
                  </a:solidFill>
                  <a:sym typeface="Calibri" panose="020F0502020204030204" pitchFamily="34" charset="0"/>
                </a:endParaRPr>
              </a:p>
            </p:txBody>
          </p:sp>
        </p:grpSp>
        <p:grpSp>
          <p:nvGrpSpPr>
            <p:cNvPr id="33" name="Group 20">
              <a:extLst>
                <a:ext uri="{FF2B5EF4-FFF2-40B4-BE49-F238E27FC236}">
                  <a16:creationId xmlns:a16="http://schemas.microsoft.com/office/drawing/2014/main" id="{5668D695-C41E-268F-667F-35D5803025D6}"/>
                </a:ext>
              </a:extLst>
            </p:cNvPr>
            <p:cNvGrpSpPr/>
            <p:nvPr/>
          </p:nvGrpSpPr>
          <p:grpSpPr>
            <a:xfrm>
              <a:off x="3953197" y="4341076"/>
              <a:ext cx="2207684" cy="2209800"/>
              <a:chOff x="0" y="0"/>
              <a:chExt cx="1333500" cy="1333500"/>
            </a:xfrm>
          </p:grpSpPr>
          <p:grpSp>
            <p:nvGrpSpPr>
              <p:cNvPr id="34" name="Group 21">
                <a:extLst>
                  <a:ext uri="{FF2B5EF4-FFF2-40B4-BE49-F238E27FC236}">
                    <a16:creationId xmlns:a16="http://schemas.microsoft.com/office/drawing/2014/main" id="{E09C0E0A-4E2E-C81F-EA6C-63F140CD886A}"/>
                  </a:ext>
                </a:extLst>
              </p:cNvPr>
              <p:cNvGrpSpPr/>
              <p:nvPr/>
            </p:nvGrpSpPr>
            <p:grpSpPr>
              <a:xfrm>
                <a:off x="0" y="0"/>
                <a:ext cx="1333500" cy="1333500"/>
                <a:chOff x="0" y="0"/>
                <a:chExt cx="1333500" cy="1333500"/>
              </a:xfrm>
            </p:grpSpPr>
            <p:sp>
              <p:nvSpPr>
                <p:cNvPr id="36" name="椭圆 47">
                  <a:extLst>
                    <a:ext uri="{FF2B5EF4-FFF2-40B4-BE49-F238E27FC236}">
                      <a16:creationId xmlns:a16="http://schemas.microsoft.com/office/drawing/2014/main" id="{C795AE0E-0D2E-68F6-982E-17DAEF4A792C}"/>
                    </a:ext>
                  </a:extLst>
                </p:cNvPr>
                <p:cNvSpPr/>
                <p:nvPr/>
              </p:nvSpPr>
              <p:spPr>
                <a:xfrm>
                  <a:off x="0" y="0"/>
                  <a:ext cx="1333500" cy="1333500"/>
                </a:xfrm>
                <a:prstGeom prst="ellipse">
                  <a:avLst/>
                </a:prstGeom>
                <a:solidFill>
                  <a:schemeClr val="bg1"/>
                </a:solidFill>
                <a:ln w="57150" cap="flat" cmpd="sng">
                  <a:solidFill>
                    <a:srgbClr val="00B3EE"/>
                  </a:solidFill>
                  <a:prstDash val="solid"/>
                  <a:bevel/>
                  <a:headEnd type="none" w="med" len="med"/>
                  <a:tailEnd type="none" w="med" len="med"/>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sp>
              <p:nvSpPr>
                <p:cNvPr id="37" name="椭圆 48">
                  <a:extLst>
                    <a:ext uri="{FF2B5EF4-FFF2-40B4-BE49-F238E27FC236}">
                      <a16:creationId xmlns:a16="http://schemas.microsoft.com/office/drawing/2014/main" id="{D5534A1C-4220-7D3B-CC22-4E829DD2EF13}"/>
                    </a:ext>
                  </a:extLst>
                </p:cNvPr>
                <p:cNvSpPr/>
                <p:nvPr/>
              </p:nvSpPr>
              <p:spPr>
                <a:xfrm>
                  <a:off x="92868" y="92868"/>
                  <a:ext cx="1147763" cy="1147763"/>
                </a:xfrm>
                <a:prstGeom prst="ellipse">
                  <a:avLst/>
                </a:prstGeom>
                <a:solidFill>
                  <a:srgbClr val="00B3EE"/>
                </a:solidFill>
                <a:ln w="57150">
                  <a:noFill/>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grpSp>
          <p:sp>
            <p:nvSpPr>
              <p:cNvPr id="35" name="矩形 46">
                <a:extLst>
                  <a:ext uri="{FF2B5EF4-FFF2-40B4-BE49-F238E27FC236}">
                    <a16:creationId xmlns:a16="http://schemas.microsoft.com/office/drawing/2014/main" id="{222534F4-3EE9-B430-BBCB-B729BCA69DF8}"/>
                  </a:ext>
                </a:extLst>
              </p:cNvPr>
              <p:cNvSpPr/>
              <p:nvPr/>
            </p:nvSpPr>
            <p:spPr>
              <a:xfrm>
                <a:off x="610958" y="269212"/>
                <a:ext cx="111582" cy="278591"/>
              </a:xfrm>
              <a:prstGeom prst="rect">
                <a:avLst/>
              </a:prstGeom>
              <a:noFill/>
              <a:ln w="9525">
                <a:noFill/>
              </a:ln>
            </p:spPr>
            <p:txBody>
              <a:bodyPr wrap="none">
                <a:spAutoFit/>
              </a:bodyPr>
              <a:lstStyle/>
              <a:p>
                <a:pPr algn="ctr" defTabSz="914377" fontAlgn="base">
                  <a:spcBef>
                    <a:spcPct val="0"/>
                  </a:spcBef>
                  <a:spcAft>
                    <a:spcPct val="0"/>
                  </a:spcAft>
                </a:pPr>
                <a:endParaRPr lang="zh-CN" altLang="en-US" sz="2400" dirty="0">
                  <a:solidFill>
                    <a:srgbClr val="FFFFFF"/>
                  </a:solidFill>
                  <a:sym typeface="Calibri" panose="020F0502020204030204" pitchFamily="34" charset="0"/>
                </a:endParaRPr>
              </a:p>
            </p:txBody>
          </p:sp>
        </p:grpSp>
        <p:grpSp>
          <p:nvGrpSpPr>
            <p:cNvPr id="38" name="Group 25">
              <a:extLst>
                <a:ext uri="{FF2B5EF4-FFF2-40B4-BE49-F238E27FC236}">
                  <a16:creationId xmlns:a16="http://schemas.microsoft.com/office/drawing/2014/main" id="{AFBEF25E-8240-4FF7-A4A8-A91CA59BC5CF}"/>
                </a:ext>
              </a:extLst>
            </p:cNvPr>
            <p:cNvGrpSpPr/>
            <p:nvPr/>
          </p:nvGrpSpPr>
          <p:grpSpPr>
            <a:xfrm>
              <a:off x="6046581" y="2412792"/>
              <a:ext cx="2169583" cy="2178051"/>
              <a:chOff x="0" y="0"/>
              <a:chExt cx="1333500" cy="1333500"/>
            </a:xfrm>
          </p:grpSpPr>
          <p:grpSp>
            <p:nvGrpSpPr>
              <p:cNvPr id="39" name="Group 26">
                <a:extLst>
                  <a:ext uri="{FF2B5EF4-FFF2-40B4-BE49-F238E27FC236}">
                    <a16:creationId xmlns:a16="http://schemas.microsoft.com/office/drawing/2014/main" id="{A9636D52-B5D5-098F-2AF2-40EF7705EC2A}"/>
                  </a:ext>
                </a:extLst>
              </p:cNvPr>
              <p:cNvGrpSpPr/>
              <p:nvPr/>
            </p:nvGrpSpPr>
            <p:grpSpPr>
              <a:xfrm>
                <a:off x="0" y="0"/>
                <a:ext cx="1333500" cy="1333500"/>
                <a:chOff x="0" y="0"/>
                <a:chExt cx="1333500" cy="1333500"/>
              </a:xfrm>
            </p:grpSpPr>
            <p:sp>
              <p:nvSpPr>
                <p:cNvPr id="41" name="椭圆 52">
                  <a:extLst>
                    <a:ext uri="{FF2B5EF4-FFF2-40B4-BE49-F238E27FC236}">
                      <a16:creationId xmlns:a16="http://schemas.microsoft.com/office/drawing/2014/main" id="{CABCBBB3-533B-81DA-92D5-D0DC8788149B}"/>
                    </a:ext>
                  </a:extLst>
                </p:cNvPr>
                <p:cNvSpPr/>
                <p:nvPr/>
              </p:nvSpPr>
              <p:spPr>
                <a:xfrm>
                  <a:off x="0" y="0"/>
                  <a:ext cx="1333500" cy="1333500"/>
                </a:xfrm>
                <a:prstGeom prst="ellipse">
                  <a:avLst/>
                </a:prstGeom>
                <a:solidFill>
                  <a:schemeClr val="bg1"/>
                </a:solidFill>
                <a:ln w="57150" cap="flat" cmpd="sng">
                  <a:solidFill>
                    <a:srgbClr val="8ABC1D"/>
                  </a:solidFill>
                  <a:prstDash val="solid"/>
                  <a:bevel/>
                  <a:headEnd type="none" w="med" len="med"/>
                  <a:tailEnd type="none" w="med" len="med"/>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sp>
              <p:nvSpPr>
                <p:cNvPr id="42" name="椭圆 53">
                  <a:extLst>
                    <a:ext uri="{FF2B5EF4-FFF2-40B4-BE49-F238E27FC236}">
                      <a16:creationId xmlns:a16="http://schemas.microsoft.com/office/drawing/2014/main" id="{A912F9B0-2706-B74E-1CC1-EF7436F75C8D}"/>
                    </a:ext>
                  </a:extLst>
                </p:cNvPr>
                <p:cNvSpPr/>
                <p:nvPr/>
              </p:nvSpPr>
              <p:spPr>
                <a:xfrm>
                  <a:off x="92868" y="92868"/>
                  <a:ext cx="1147763" cy="1147763"/>
                </a:xfrm>
                <a:prstGeom prst="ellipse">
                  <a:avLst/>
                </a:prstGeom>
                <a:solidFill>
                  <a:srgbClr val="8ABC1D"/>
                </a:solidFill>
                <a:ln w="57150">
                  <a:noFill/>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grpSp>
          <p:sp>
            <p:nvSpPr>
              <p:cNvPr id="40" name="矩形 51">
                <a:extLst>
                  <a:ext uri="{FF2B5EF4-FFF2-40B4-BE49-F238E27FC236}">
                    <a16:creationId xmlns:a16="http://schemas.microsoft.com/office/drawing/2014/main" id="{BA51DC37-A6FE-389F-78D6-4DD2DEE2E866}"/>
                  </a:ext>
                </a:extLst>
              </p:cNvPr>
              <p:cNvSpPr/>
              <p:nvPr/>
            </p:nvSpPr>
            <p:spPr>
              <a:xfrm>
                <a:off x="622915" y="232915"/>
                <a:ext cx="113541" cy="257488"/>
              </a:xfrm>
              <a:prstGeom prst="rect">
                <a:avLst/>
              </a:prstGeom>
              <a:noFill/>
              <a:ln w="9525">
                <a:noFill/>
              </a:ln>
            </p:spPr>
            <p:txBody>
              <a:bodyPr wrap="none">
                <a:spAutoFit/>
              </a:bodyPr>
              <a:lstStyle/>
              <a:p>
                <a:pPr algn="ctr" defTabSz="914377" fontAlgn="base">
                  <a:spcBef>
                    <a:spcPct val="0"/>
                  </a:spcBef>
                  <a:spcAft>
                    <a:spcPct val="0"/>
                  </a:spcAft>
                </a:pPr>
                <a:endParaRPr lang="zh-CN" altLang="en-US" sz="2133" dirty="0">
                  <a:solidFill>
                    <a:srgbClr val="FFFFFF"/>
                  </a:solidFill>
                  <a:sym typeface="Calibri" panose="020F0502020204030204" pitchFamily="34" charset="0"/>
                </a:endParaRPr>
              </a:p>
            </p:txBody>
          </p:sp>
        </p:grpSp>
        <p:grpSp>
          <p:nvGrpSpPr>
            <p:cNvPr id="43" name="Group 30">
              <a:extLst>
                <a:ext uri="{FF2B5EF4-FFF2-40B4-BE49-F238E27FC236}">
                  <a16:creationId xmlns:a16="http://schemas.microsoft.com/office/drawing/2014/main" id="{0BC01E5F-B007-F4CA-49F4-379B5104ECF1}"/>
                </a:ext>
              </a:extLst>
            </p:cNvPr>
            <p:cNvGrpSpPr/>
            <p:nvPr/>
          </p:nvGrpSpPr>
          <p:grpSpPr>
            <a:xfrm>
              <a:off x="9240631" y="2687959"/>
              <a:ext cx="2103967" cy="2101851"/>
              <a:chOff x="0" y="0"/>
              <a:chExt cx="1333500" cy="1333500"/>
            </a:xfrm>
          </p:grpSpPr>
          <p:grpSp>
            <p:nvGrpSpPr>
              <p:cNvPr id="44" name="Group 31">
                <a:extLst>
                  <a:ext uri="{FF2B5EF4-FFF2-40B4-BE49-F238E27FC236}">
                    <a16:creationId xmlns:a16="http://schemas.microsoft.com/office/drawing/2014/main" id="{B1AB7D8A-1A19-17AE-3B97-B2A912EB88DB}"/>
                  </a:ext>
                </a:extLst>
              </p:cNvPr>
              <p:cNvGrpSpPr/>
              <p:nvPr/>
            </p:nvGrpSpPr>
            <p:grpSpPr>
              <a:xfrm>
                <a:off x="0" y="0"/>
                <a:ext cx="1333500" cy="1333500"/>
                <a:chOff x="0" y="0"/>
                <a:chExt cx="1333500" cy="1333500"/>
              </a:xfrm>
            </p:grpSpPr>
            <p:sp>
              <p:nvSpPr>
                <p:cNvPr id="46" name="椭圆 57">
                  <a:extLst>
                    <a:ext uri="{FF2B5EF4-FFF2-40B4-BE49-F238E27FC236}">
                      <a16:creationId xmlns:a16="http://schemas.microsoft.com/office/drawing/2014/main" id="{4F665D0E-5E68-03BC-54B4-EB17CC9B1D2C}"/>
                    </a:ext>
                  </a:extLst>
                </p:cNvPr>
                <p:cNvSpPr/>
                <p:nvPr/>
              </p:nvSpPr>
              <p:spPr>
                <a:xfrm>
                  <a:off x="0" y="0"/>
                  <a:ext cx="1333500" cy="1333500"/>
                </a:xfrm>
                <a:prstGeom prst="ellipse">
                  <a:avLst/>
                </a:prstGeom>
                <a:solidFill>
                  <a:schemeClr val="bg1"/>
                </a:solidFill>
                <a:ln w="57150" cap="flat" cmpd="sng">
                  <a:solidFill>
                    <a:srgbClr val="CC99FF"/>
                  </a:solidFill>
                  <a:prstDash val="solid"/>
                  <a:bevel/>
                  <a:headEnd type="none" w="med" len="med"/>
                  <a:tailEnd type="none" w="med" len="med"/>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sp>
              <p:nvSpPr>
                <p:cNvPr id="47" name="椭圆 58">
                  <a:extLst>
                    <a:ext uri="{FF2B5EF4-FFF2-40B4-BE49-F238E27FC236}">
                      <a16:creationId xmlns:a16="http://schemas.microsoft.com/office/drawing/2014/main" id="{E4DC637F-FA48-454B-7732-375AE05BE378}"/>
                    </a:ext>
                  </a:extLst>
                </p:cNvPr>
                <p:cNvSpPr/>
                <p:nvPr/>
              </p:nvSpPr>
              <p:spPr>
                <a:xfrm>
                  <a:off x="92868" y="92868"/>
                  <a:ext cx="1147763" cy="1147763"/>
                </a:xfrm>
                <a:prstGeom prst="ellipse">
                  <a:avLst/>
                </a:prstGeom>
                <a:solidFill>
                  <a:srgbClr val="CC99FF"/>
                </a:solidFill>
                <a:ln w="57150">
                  <a:noFill/>
                </a:ln>
              </p:spPr>
              <p:txBody>
                <a:bodyPr anchor="ctr"/>
                <a:lstStyle/>
                <a:p>
                  <a:pPr algn="ctr" defTabSz="914377" fontAlgn="base">
                    <a:spcBef>
                      <a:spcPct val="0"/>
                    </a:spcBef>
                    <a:spcAft>
                      <a:spcPct val="0"/>
                    </a:spcAft>
                  </a:pPr>
                  <a:endParaRPr lang="zh-CN" altLang="zh-CN" sz="1733" dirty="0">
                    <a:solidFill>
                      <a:srgbClr val="FFFFFF"/>
                    </a:solidFill>
                    <a:latin typeface="Arial" panose="020B0604020202020204" pitchFamily="34" charset="0"/>
                    <a:ea typeface="宋体" panose="02010600030101010101" pitchFamily="2" charset="-122"/>
                  </a:endParaRPr>
                </a:p>
              </p:txBody>
            </p:sp>
          </p:grpSp>
          <p:sp>
            <p:nvSpPr>
              <p:cNvPr id="45" name="矩形 56">
                <a:extLst>
                  <a:ext uri="{FF2B5EF4-FFF2-40B4-BE49-F238E27FC236}">
                    <a16:creationId xmlns:a16="http://schemas.microsoft.com/office/drawing/2014/main" id="{EB6A2B88-3E23-6C04-888A-F3EEF25AB08A}"/>
                  </a:ext>
                </a:extLst>
              </p:cNvPr>
              <p:cNvSpPr/>
              <p:nvPr/>
            </p:nvSpPr>
            <p:spPr>
              <a:xfrm>
                <a:off x="621144" y="232915"/>
                <a:ext cx="117082" cy="240869"/>
              </a:xfrm>
              <a:prstGeom prst="rect">
                <a:avLst/>
              </a:prstGeom>
              <a:noFill/>
              <a:ln w="9525">
                <a:noFill/>
              </a:ln>
            </p:spPr>
            <p:txBody>
              <a:bodyPr wrap="none">
                <a:spAutoFit/>
              </a:bodyPr>
              <a:lstStyle/>
              <a:p>
                <a:pPr algn="ctr" defTabSz="914377" fontAlgn="base">
                  <a:spcBef>
                    <a:spcPct val="0"/>
                  </a:spcBef>
                  <a:spcAft>
                    <a:spcPct val="0"/>
                  </a:spcAft>
                </a:pPr>
                <a:endParaRPr lang="zh-CN" altLang="en-US" sz="1867" dirty="0">
                  <a:solidFill>
                    <a:srgbClr val="FFFFFF"/>
                  </a:solidFill>
                  <a:sym typeface="Calibri" panose="020F0502020204030204" pitchFamily="34" charset="0"/>
                </a:endParaRPr>
              </a:p>
            </p:txBody>
          </p:sp>
        </p:grpSp>
        <p:sp>
          <p:nvSpPr>
            <p:cNvPr id="49" name="文本框 4">
              <a:extLst>
                <a:ext uri="{FF2B5EF4-FFF2-40B4-BE49-F238E27FC236}">
                  <a16:creationId xmlns:a16="http://schemas.microsoft.com/office/drawing/2014/main" id="{734A56F9-5DAC-5E00-8487-60F5079C844C}"/>
                </a:ext>
              </a:extLst>
            </p:cNvPr>
            <p:cNvSpPr txBox="1"/>
            <p:nvPr/>
          </p:nvSpPr>
          <p:spPr>
            <a:xfrm>
              <a:off x="4106868" y="5055664"/>
              <a:ext cx="2112433" cy="748988"/>
            </a:xfrm>
            <a:prstGeom prst="rect">
              <a:avLst/>
            </a:prstGeom>
            <a:noFill/>
            <a:ln w="9525">
              <a:noFill/>
            </a:ln>
          </p:spPr>
          <p:txBody>
            <a:bodyPr>
              <a:spAutoFit/>
              <a:scene3d>
                <a:camera prst="orthographicFront"/>
                <a:lightRig rig="threePt" dir="t"/>
              </a:scene3d>
            </a:bodyPr>
            <a:lstStyle/>
            <a:p>
              <a:pPr defTabSz="914377" fontAlgn="base">
                <a:spcBef>
                  <a:spcPct val="0"/>
                </a:spcBef>
                <a:spcAft>
                  <a:spcPct val="0"/>
                </a:spcAft>
              </a:pPr>
              <a:r>
                <a:rPr lang="zh-CN" altLang="en-US" sz="4267" b="1" dirty="0">
                  <a:solidFill>
                    <a:sysClr val="windowText" lastClr="000000"/>
                  </a:solidFill>
                  <a:latin typeface="微软雅黑" panose="020B0503020204020204" pitchFamily="34" charset="-122"/>
                </a:rPr>
                <a:t>创新性</a:t>
              </a:r>
            </a:p>
          </p:txBody>
        </p:sp>
        <p:sp>
          <p:nvSpPr>
            <p:cNvPr id="50" name="文本框 3">
              <a:extLst>
                <a:ext uri="{FF2B5EF4-FFF2-40B4-BE49-F238E27FC236}">
                  <a16:creationId xmlns:a16="http://schemas.microsoft.com/office/drawing/2014/main" id="{6B8A7144-A8B7-EEC9-9926-2CD7F973E6DC}"/>
                </a:ext>
              </a:extLst>
            </p:cNvPr>
            <p:cNvSpPr txBox="1"/>
            <p:nvPr/>
          </p:nvSpPr>
          <p:spPr>
            <a:xfrm>
              <a:off x="1400497" y="3864826"/>
              <a:ext cx="2381251" cy="748988"/>
            </a:xfrm>
            <a:prstGeom prst="rect">
              <a:avLst/>
            </a:prstGeom>
            <a:noFill/>
            <a:ln w="9525">
              <a:noFill/>
            </a:ln>
          </p:spPr>
          <p:txBody>
            <a:bodyPr>
              <a:spAutoFit/>
              <a:scene3d>
                <a:camera prst="orthographicFront"/>
                <a:lightRig rig="threePt" dir="t"/>
              </a:scene3d>
            </a:bodyPr>
            <a:lstStyle/>
            <a:p>
              <a:pPr defTabSz="914377" fontAlgn="base">
                <a:spcBef>
                  <a:spcPct val="0"/>
                </a:spcBef>
                <a:spcAft>
                  <a:spcPct val="0"/>
                </a:spcAft>
              </a:pPr>
              <a:r>
                <a:rPr lang="zh-CN" altLang="en-US" sz="4267" b="1" dirty="0">
                  <a:solidFill>
                    <a:sysClr val="windowText" lastClr="000000"/>
                  </a:solidFill>
                  <a:latin typeface="微软雅黑" panose="020B0503020204020204" pitchFamily="34" charset="-122"/>
                </a:rPr>
                <a:t>复合性</a:t>
              </a:r>
            </a:p>
          </p:txBody>
        </p:sp>
        <p:sp>
          <p:nvSpPr>
            <p:cNvPr id="51" name="文本框 7">
              <a:extLst>
                <a:ext uri="{FF2B5EF4-FFF2-40B4-BE49-F238E27FC236}">
                  <a16:creationId xmlns:a16="http://schemas.microsoft.com/office/drawing/2014/main" id="{5B2D7AB9-54F1-1F7D-35F4-6A30408E99D7}"/>
                </a:ext>
              </a:extLst>
            </p:cNvPr>
            <p:cNvSpPr txBox="1"/>
            <p:nvPr/>
          </p:nvSpPr>
          <p:spPr>
            <a:xfrm>
              <a:off x="9340114" y="3299677"/>
              <a:ext cx="2040467" cy="748988"/>
            </a:xfrm>
            <a:prstGeom prst="rect">
              <a:avLst/>
            </a:prstGeom>
            <a:noFill/>
            <a:ln w="9525">
              <a:noFill/>
            </a:ln>
          </p:spPr>
          <p:txBody>
            <a:bodyPr>
              <a:spAutoFit/>
              <a:scene3d>
                <a:camera prst="orthographicFront"/>
                <a:lightRig rig="threePt" dir="t"/>
              </a:scene3d>
            </a:bodyPr>
            <a:lstStyle/>
            <a:p>
              <a:pPr defTabSz="914377" fontAlgn="base">
                <a:spcBef>
                  <a:spcPct val="0"/>
                </a:spcBef>
                <a:spcAft>
                  <a:spcPct val="0"/>
                </a:spcAft>
              </a:pPr>
              <a:r>
                <a:rPr lang="zh-CN" altLang="en-US" sz="4267" b="1" dirty="0">
                  <a:solidFill>
                    <a:sysClr val="windowText" lastClr="000000"/>
                  </a:solidFill>
                  <a:latin typeface="微软雅黑" panose="020B0503020204020204" pitchFamily="34" charset="-122"/>
                </a:rPr>
                <a:t>敏捷性</a:t>
              </a:r>
            </a:p>
          </p:txBody>
        </p:sp>
        <p:sp>
          <p:nvSpPr>
            <p:cNvPr id="52" name="文本框 6">
              <a:extLst>
                <a:ext uri="{FF2B5EF4-FFF2-40B4-BE49-F238E27FC236}">
                  <a16:creationId xmlns:a16="http://schemas.microsoft.com/office/drawing/2014/main" id="{99D0C5DE-5914-01DE-93C3-B182428B846D}"/>
                </a:ext>
              </a:extLst>
            </p:cNvPr>
            <p:cNvSpPr txBox="1"/>
            <p:nvPr/>
          </p:nvSpPr>
          <p:spPr>
            <a:xfrm>
              <a:off x="6194747" y="3109177"/>
              <a:ext cx="2294467" cy="748988"/>
            </a:xfrm>
            <a:prstGeom prst="rect">
              <a:avLst/>
            </a:prstGeom>
            <a:noFill/>
            <a:ln w="9525">
              <a:noFill/>
            </a:ln>
          </p:spPr>
          <p:txBody>
            <a:bodyPr>
              <a:spAutoFit/>
              <a:scene3d>
                <a:camera prst="orthographicFront"/>
                <a:lightRig rig="threePt" dir="t"/>
              </a:scene3d>
            </a:bodyPr>
            <a:lstStyle/>
            <a:p>
              <a:pPr defTabSz="914377" fontAlgn="base">
                <a:spcBef>
                  <a:spcPct val="0"/>
                </a:spcBef>
                <a:spcAft>
                  <a:spcPct val="0"/>
                </a:spcAft>
              </a:pPr>
              <a:r>
                <a:rPr lang="zh-CN" altLang="en-US" sz="4267" b="1" dirty="0">
                  <a:solidFill>
                    <a:sysClr val="windowText" lastClr="000000"/>
                  </a:solidFill>
                  <a:latin typeface="微软雅黑" panose="020B0503020204020204" pitchFamily="34" charset="-122"/>
                </a:rPr>
                <a:t>竞合性</a:t>
              </a:r>
            </a:p>
          </p:txBody>
        </p:sp>
      </p:grpSp>
      <p:sp>
        <p:nvSpPr>
          <p:cNvPr id="54" name="文本框 53">
            <a:extLst>
              <a:ext uri="{FF2B5EF4-FFF2-40B4-BE49-F238E27FC236}">
                <a16:creationId xmlns:a16="http://schemas.microsoft.com/office/drawing/2014/main" id="{16E8CFA2-CA3D-4186-45FC-374A3F1CA0D1}"/>
              </a:ext>
            </a:extLst>
          </p:cNvPr>
          <p:cNvSpPr txBox="1"/>
          <p:nvPr/>
        </p:nvSpPr>
        <p:spPr>
          <a:xfrm>
            <a:off x="1331988" y="1146872"/>
            <a:ext cx="2236510" cy="1323439"/>
          </a:xfrm>
          <a:prstGeom prst="rect">
            <a:avLst/>
          </a:prstGeom>
          <a:noFill/>
        </p:spPr>
        <p:txBody>
          <a:bodyPr wrap="none" rtlCol="0">
            <a:spAutoFit/>
          </a:bodyPr>
          <a:lstStyle/>
          <a:p>
            <a:r>
              <a:rPr lang="zh-CN" altLang="en-US" sz="8000" dirty="0">
                <a:solidFill>
                  <a:schemeClr val="tx2">
                    <a:lumMod val="60000"/>
                    <a:lumOff val="40000"/>
                  </a:schemeClr>
                </a:solidFill>
                <a:latin typeface="锐字真言体免费商用" panose="02010600030101010101" pitchFamily="2" charset="-122"/>
                <a:ea typeface="锐字真言体免费商用" panose="02010600030101010101" pitchFamily="2" charset="-122"/>
              </a:rPr>
              <a:t>会想</a:t>
            </a:r>
          </a:p>
        </p:txBody>
      </p:sp>
      <p:sp>
        <p:nvSpPr>
          <p:cNvPr id="55" name="文本框 54">
            <a:extLst>
              <a:ext uri="{FF2B5EF4-FFF2-40B4-BE49-F238E27FC236}">
                <a16:creationId xmlns:a16="http://schemas.microsoft.com/office/drawing/2014/main" id="{ABCAE6E0-2F11-1E4A-5FD8-7C8F61926278}"/>
              </a:ext>
            </a:extLst>
          </p:cNvPr>
          <p:cNvSpPr txBox="1"/>
          <p:nvPr/>
        </p:nvSpPr>
        <p:spPr>
          <a:xfrm>
            <a:off x="4655276" y="1147807"/>
            <a:ext cx="2236510" cy="1323439"/>
          </a:xfrm>
          <a:prstGeom prst="rect">
            <a:avLst/>
          </a:prstGeom>
          <a:noFill/>
        </p:spPr>
        <p:txBody>
          <a:bodyPr wrap="none" rtlCol="0">
            <a:spAutoFit/>
          </a:bodyPr>
          <a:lstStyle/>
          <a:p>
            <a:r>
              <a:rPr lang="zh-CN" altLang="en-US" sz="8000" dirty="0">
                <a:solidFill>
                  <a:srgbClr val="70AD47">
                    <a:lumMod val="60000"/>
                    <a:lumOff val="40000"/>
                  </a:srgbClr>
                </a:solidFill>
                <a:latin typeface="锐字真言体免费商用" panose="02010600030101010101" pitchFamily="2" charset="-122"/>
                <a:ea typeface="锐字真言体免费商用" panose="02010600030101010101" pitchFamily="2" charset="-122"/>
              </a:rPr>
              <a:t>会说</a:t>
            </a:r>
          </a:p>
        </p:txBody>
      </p:sp>
      <p:sp>
        <p:nvSpPr>
          <p:cNvPr id="56" name="文本框 55">
            <a:extLst>
              <a:ext uri="{FF2B5EF4-FFF2-40B4-BE49-F238E27FC236}">
                <a16:creationId xmlns:a16="http://schemas.microsoft.com/office/drawing/2014/main" id="{1F56768C-F15E-1D44-DB11-0BB67380B761}"/>
              </a:ext>
            </a:extLst>
          </p:cNvPr>
          <p:cNvSpPr txBox="1"/>
          <p:nvPr/>
        </p:nvSpPr>
        <p:spPr>
          <a:xfrm>
            <a:off x="8683293" y="1096148"/>
            <a:ext cx="2236510" cy="1323439"/>
          </a:xfrm>
          <a:prstGeom prst="rect">
            <a:avLst/>
          </a:prstGeom>
          <a:noFill/>
        </p:spPr>
        <p:txBody>
          <a:bodyPr wrap="none" rtlCol="0">
            <a:spAutoFit/>
          </a:bodyPr>
          <a:lstStyle/>
          <a:p>
            <a:r>
              <a:rPr lang="zh-CN" altLang="en-US" sz="8000" dirty="0">
                <a:solidFill>
                  <a:schemeClr val="accent2">
                    <a:lumMod val="75000"/>
                  </a:schemeClr>
                </a:solidFill>
                <a:latin typeface="锐字真言体免费商用" panose="02010600030101010101" pitchFamily="2" charset="-122"/>
                <a:ea typeface="锐字真言体免费商用" panose="02010600030101010101" pitchFamily="2" charset="-122"/>
              </a:rPr>
              <a:t>会做</a:t>
            </a:r>
          </a:p>
        </p:txBody>
      </p:sp>
    </p:spTree>
    <p:extLst>
      <p:ext uri="{BB962C8B-B14F-4D97-AF65-F5344CB8AC3E}">
        <p14:creationId xmlns:p14="http://schemas.microsoft.com/office/powerpoint/2010/main" val="43202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4"/>
                                        </p:tgtEl>
                                        <p:attrNameLst>
                                          <p:attrName>r</p:attrName>
                                        </p:attrNameLst>
                                      </p:cBhvr>
                                    </p:animRot>
                                    <p:animRot by="-240000">
                                      <p:cBhvr>
                                        <p:cTn id="7" dur="200" fill="hold">
                                          <p:stCondLst>
                                            <p:cond delay="200"/>
                                          </p:stCondLst>
                                        </p:cTn>
                                        <p:tgtEl>
                                          <p:spTgt spid="54"/>
                                        </p:tgtEl>
                                        <p:attrNameLst>
                                          <p:attrName>r</p:attrName>
                                        </p:attrNameLst>
                                      </p:cBhvr>
                                    </p:animRot>
                                    <p:animRot by="240000">
                                      <p:cBhvr>
                                        <p:cTn id="8" dur="200" fill="hold">
                                          <p:stCondLst>
                                            <p:cond delay="400"/>
                                          </p:stCondLst>
                                        </p:cTn>
                                        <p:tgtEl>
                                          <p:spTgt spid="54"/>
                                        </p:tgtEl>
                                        <p:attrNameLst>
                                          <p:attrName>r</p:attrName>
                                        </p:attrNameLst>
                                      </p:cBhvr>
                                    </p:animRot>
                                    <p:animRot by="-240000">
                                      <p:cBhvr>
                                        <p:cTn id="9" dur="200" fill="hold">
                                          <p:stCondLst>
                                            <p:cond delay="600"/>
                                          </p:stCondLst>
                                        </p:cTn>
                                        <p:tgtEl>
                                          <p:spTgt spid="54"/>
                                        </p:tgtEl>
                                        <p:attrNameLst>
                                          <p:attrName>r</p:attrName>
                                        </p:attrNameLst>
                                      </p:cBhvr>
                                    </p:animRot>
                                    <p:animRot by="120000">
                                      <p:cBhvr>
                                        <p:cTn id="10" dur="200" fill="hold">
                                          <p:stCondLst>
                                            <p:cond delay="800"/>
                                          </p:stCondLst>
                                        </p:cTn>
                                        <p:tgtEl>
                                          <p:spTgt spid="5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5"/>
                                        </p:tgtEl>
                                        <p:attrNameLst>
                                          <p:attrName>r</p:attrName>
                                        </p:attrNameLst>
                                      </p:cBhvr>
                                    </p:animRot>
                                    <p:animRot by="-240000">
                                      <p:cBhvr>
                                        <p:cTn id="13" dur="200" fill="hold">
                                          <p:stCondLst>
                                            <p:cond delay="200"/>
                                          </p:stCondLst>
                                        </p:cTn>
                                        <p:tgtEl>
                                          <p:spTgt spid="55"/>
                                        </p:tgtEl>
                                        <p:attrNameLst>
                                          <p:attrName>r</p:attrName>
                                        </p:attrNameLst>
                                      </p:cBhvr>
                                    </p:animRot>
                                    <p:animRot by="240000">
                                      <p:cBhvr>
                                        <p:cTn id="14" dur="200" fill="hold">
                                          <p:stCondLst>
                                            <p:cond delay="400"/>
                                          </p:stCondLst>
                                        </p:cTn>
                                        <p:tgtEl>
                                          <p:spTgt spid="55"/>
                                        </p:tgtEl>
                                        <p:attrNameLst>
                                          <p:attrName>r</p:attrName>
                                        </p:attrNameLst>
                                      </p:cBhvr>
                                    </p:animRot>
                                    <p:animRot by="-240000">
                                      <p:cBhvr>
                                        <p:cTn id="15" dur="200" fill="hold">
                                          <p:stCondLst>
                                            <p:cond delay="600"/>
                                          </p:stCondLst>
                                        </p:cTn>
                                        <p:tgtEl>
                                          <p:spTgt spid="55"/>
                                        </p:tgtEl>
                                        <p:attrNameLst>
                                          <p:attrName>r</p:attrName>
                                        </p:attrNameLst>
                                      </p:cBhvr>
                                    </p:animRot>
                                    <p:animRot by="120000">
                                      <p:cBhvr>
                                        <p:cTn id="16" dur="200" fill="hold">
                                          <p:stCondLst>
                                            <p:cond delay="800"/>
                                          </p:stCondLst>
                                        </p:cTn>
                                        <p:tgtEl>
                                          <p:spTgt spid="55"/>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56"/>
                                        </p:tgtEl>
                                        <p:attrNameLst>
                                          <p:attrName>r</p:attrName>
                                        </p:attrNameLst>
                                      </p:cBhvr>
                                    </p:animRot>
                                    <p:animRot by="-240000">
                                      <p:cBhvr>
                                        <p:cTn id="19" dur="200" fill="hold">
                                          <p:stCondLst>
                                            <p:cond delay="200"/>
                                          </p:stCondLst>
                                        </p:cTn>
                                        <p:tgtEl>
                                          <p:spTgt spid="56"/>
                                        </p:tgtEl>
                                        <p:attrNameLst>
                                          <p:attrName>r</p:attrName>
                                        </p:attrNameLst>
                                      </p:cBhvr>
                                    </p:animRot>
                                    <p:animRot by="240000">
                                      <p:cBhvr>
                                        <p:cTn id="20" dur="200" fill="hold">
                                          <p:stCondLst>
                                            <p:cond delay="400"/>
                                          </p:stCondLst>
                                        </p:cTn>
                                        <p:tgtEl>
                                          <p:spTgt spid="56"/>
                                        </p:tgtEl>
                                        <p:attrNameLst>
                                          <p:attrName>r</p:attrName>
                                        </p:attrNameLst>
                                      </p:cBhvr>
                                    </p:animRot>
                                    <p:animRot by="-240000">
                                      <p:cBhvr>
                                        <p:cTn id="21" dur="200" fill="hold">
                                          <p:stCondLst>
                                            <p:cond delay="600"/>
                                          </p:stCondLst>
                                        </p:cTn>
                                        <p:tgtEl>
                                          <p:spTgt spid="56"/>
                                        </p:tgtEl>
                                        <p:attrNameLst>
                                          <p:attrName>r</p:attrName>
                                        </p:attrNameLst>
                                      </p:cBhvr>
                                    </p:animRot>
                                    <p:animRot by="120000">
                                      <p:cBhvr>
                                        <p:cTn id="22"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EFDBD3-C313-3277-11BA-DD184F900036}"/>
              </a:ext>
            </a:extLst>
          </p:cNvPr>
          <p:cNvSpPr txBox="1">
            <a:spLocks noChangeArrowheads="1"/>
          </p:cNvSpPr>
          <p:nvPr/>
        </p:nvSpPr>
        <p:spPr bwMode="auto">
          <a:xfrm>
            <a:off x="139256" y="86558"/>
            <a:ext cx="4374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、我们希望让世界看见你的光</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8" name="组合 17">
            <a:extLst>
              <a:ext uri="{FF2B5EF4-FFF2-40B4-BE49-F238E27FC236}">
                <a16:creationId xmlns:a16="http://schemas.microsoft.com/office/drawing/2014/main" id="{2E0D95CE-E930-9C63-47FF-D2F3CE2C0F2D}"/>
              </a:ext>
            </a:extLst>
          </p:cNvPr>
          <p:cNvGrpSpPr>
            <a:grpSpLocks noChangeAspect="1"/>
          </p:cNvGrpSpPr>
          <p:nvPr/>
        </p:nvGrpSpPr>
        <p:grpSpPr>
          <a:xfrm>
            <a:off x="9221310" y="5040416"/>
            <a:ext cx="2567968" cy="1660734"/>
            <a:chOff x="1262538" y="797724"/>
            <a:chExt cx="8698640" cy="5625510"/>
          </a:xfrm>
        </p:grpSpPr>
        <p:grpSp>
          <p:nvGrpSpPr>
            <p:cNvPr id="19" name="daf6a39b-a48e-4e83-8974-a64fea2f86a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5612B2E-EADE-A0F3-CB8B-E115C72BA81C}"/>
                </a:ext>
              </a:extLst>
            </p:cNvPr>
            <p:cNvGrpSpPr>
              <a:grpSpLocks noChangeAspect="1"/>
            </p:cNvGrpSpPr>
            <p:nvPr>
              <p:custDataLst>
                <p:tags r:id="rId3"/>
              </p:custDataLst>
            </p:nvPr>
          </p:nvGrpSpPr>
          <p:grpSpPr>
            <a:xfrm>
              <a:off x="5587616" y="1047765"/>
              <a:ext cx="4373562" cy="4872068"/>
              <a:chOff x="3909219" y="1265207"/>
              <a:chExt cx="4373562" cy="4872068"/>
            </a:xfrm>
          </p:grpSpPr>
          <p:sp>
            <p:nvSpPr>
              <p:cNvPr id="77" name="is1íḋè">
                <a:extLst>
                  <a:ext uri="{FF2B5EF4-FFF2-40B4-BE49-F238E27FC236}">
                    <a16:creationId xmlns:a16="http://schemas.microsoft.com/office/drawing/2014/main" id="{11F15D1C-F92F-735E-F03F-709F094469D1}"/>
                  </a:ext>
                </a:extLst>
              </p:cNvPr>
              <p:cNvSpPr/>
              <p:nvPr/>
            </p:nvSpPr>
            <p:spPr bwMode="auto">
              <a:xfrm>
                <a:off x="3909219" y="1906618"/>
                <a:ext cx="4373562" cy="1126624"/>
              </a:xfrm>
              <a:custGeom>
                <a:avLst/>
                <a:gdLst>
                  <a:gd name="T0" fmla="*/ 0 w 631"/>
                  <a:gd name="T1" fmla="*/ 77 h 163"/>
                  <a:gd name="T2" fmla="*/ 4 w 631"/>
                  <a:gd name="T3" fmla="*/ 161 h 163"/>
                  <a:gd name="T4" fmla="*/ 603 w 631"/>
                  <a:gd name="T5" fmla="*/ 162 h 163"/>
                  <a:gd name="T6" fmla="*/ 628 w 631"/>
                  <a:gd name="T7" fmla="*/ 79 h 163"/>
                  <a:gd name="T8" fmla="*/ 630 w 631"/>
                  <a:gd name="T9" fmla="*/ 7 h 163"/>
                  <a:gd name="T10" fmla="*/ 69 w 631"/>
                  <a:gd name="T11" fmla="*/ 6 h 163"/>
                  <a:gd name="T12" fmla="*/ 0 w 631"/>
                  <a:gd name="T13" fmla="*/ 77 h 163"/>
                </a:gdLst>
                <a:ahLst/>
                <a:cxnLst>
                  <a:cxn ang="0">
                    <a:pos x="T0" y="T1"/>
                  </a:cxn>
                  <a:cxn ang="0">
                    <a:pos x="T2" y="T3"/>
                  </a:cxn>
                  <a:cxn ang="0">
                    <a:pos x="T4" y="T5"/>
                  </a:cxn>
                  <a:cxn ang="0">
                    <a:pos x="T6" y="T7"/>
                  </a:cxn>
                  <a:cxn ang="0">
                    <a:pos x="T8" y="T9"/>
                  </a:cxn>
                  <a:cxn ang="0">
                    <a:pos x="T10" y="T11"/>
                  </a:cxn>
                  <a:cxn ang="0">
                    <a:pos x="T12" y="T13"/>
                  </a:cxn>
                </a:cxnLst>
                <a:rect l="0" t="0" r="r" b="b"/>
                <a:pathLst>
                  <a:path w="631" h="163">
                    <a:moveTo>
                      <a:pt x="0" y="77"/>
                    </a:moveTo>
                    <a:cubicBezTo>
                      <a:pt x="0" y="77"/>
                      <a:pt x="3" y="153"/>
                      <a:pt x="4" y="161"/>
                    </a:cubicBezTo>
                    <a:cubicBezTo>
                      <a:pt x="4" y="161"/>
                      <a:pt x="597" y="161"/>
                      <a:pt x="603" y="162"/>
                    </a:cubicBezTo>
                    <a:cubicBezTo>
                      <a:pt x="609" y="163"/>
                      <a:pt x="629" y="79"/>
                      <a:pt x="628" y="79"/>
                    </a:cubicBezTo>
                    <a:cubicBezTo>
                      <a:pt x="628" y="79"/>
                      <a:pt x="631" y="18"/>
                      <a:pt x="630" y="7"/>
                    </a:cubicBezTo>
                    <a:cubicBezTo>
                      <a:pt x="629" y="0"/>
                      <a:pt x="92" y="3"/>
                      <a:pt x="69" y="6"/>
                    </a:cubicBezTo>
                    <a:cubicBezTo>
                      <a:pt x="61" y="7"/>
                      <a:pt x="5" y="71"/>
                      <a:pt x="0" y="77"/>
                    </a:cubicBezTo>
                    <a:close/>
                  </a:path>
                </a:pathLst>
              </a:custGeom>
              <a:solidFill>
                <a:srgbClr val="F18E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šľîde">
                <a:extLst>
                  <a:ext uri="{FF2B5EF4-FFF2-40B4-BE49-F238E27FC236}">
                    <a16:creationId xmlns:a16="http://schemas.microsoft.com/office/drawing/2014/main" id="{36599031-F358-2853-9929-FD9AC334E316}"/>
                  </a:ext>
                </a:extLst>
              </p:cNvPr>
              <p:cNvSpPr/>
              <p:nvPr/>
            </p:nvSpPr>
            <p:spPr bwMode="auto">
              <a:xfrm>
                <a:off x="5640698" y="1926559"/>
                <a:ext cx="874048" cy="518447"/>
              </a:xfrm>
              <a:custGeom>
                <a:avLst/>
                <a:gdLst>
                  <a:gd name="T0" fmla="*/ 90 w 126"/>
                  <a:gd name="T1" fmla="*/ 75 h 75"/>
                  <a:gd name="T2" fmla="*/ 102 w 126"/>
                  <a:gd name="T3" fmla="*/ 46 h 75"/>
                  <a:gd name="T4" fmla="*/ 126 w 126"/>
                  <a:gd name="T5" fmla="*/ 0 h 75"/>
                  <a:gd name="T6" fmla="*/ 41 w 126"/>
                  <a:gd name="T7" fmla="*/ 0 h 75"/>
                  <a:gd name="T8" fmla="*/ 10 w 126"/>
                  <a:gd name="T9" fmla="*/ 52 h 75"/>
                  <a:gd name="T10" fmla="*/ 0 w 126"/>
                  <a:gd name="T11" fmla="*/ 75 h 75"/>
                  <a:gd name="T12" fmla="*/ 90 w 126"/>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26" h="75">
                    <a:moveTo>
                      <a:pt x="90" y="75"/>
                    </a:moveTo>
                    <a:cubicBezTo>
                      <a:pt x="90" y="70"/>
                      <a:pt x="101" y="52"/>
                      <a:pt x="102" y="46"/>
                    </a:cubicBezTo>
                    <a:cubicBezTo>
                      <a:pt x="105" y="33"/>
                      <a:pt x="124" y="3"/>
                      <a:pt x="126" y="0"/>
                    </a:cubicBezTo>
                    <a:cubicBezTo>
                      <a:pt x="100" y="0"/>
                      <a:pt x="67" y="0"/>
                      <a:pt x="41" y="0"/>
                    </a:cubicBezTo>
                    <a:cubicBezTo>
                      <a:pt x="32" y="15"/>
                      <a:pt x="21" y="35"/>
                      <a:pt x="10" y="52"/>
                    </a:cubicBezTo>
                    <a:cubicBezTo>
                      <a:pt x="7" y="58"/>
                      <a:pt x="1" y="71"/>
                      <a:pt x="0" y="75"/>
                    </a:cubicBezTo>
                    <a:cubicBezTo>
                      <a:pt x="3" y="75"/>
                      <a:pt x="90" y="75"/>
                      <a:pt x="90" y="75"/>
                    </a:cubicBezTo>
                    <a:close/>
                  </a:path>
                </a:pathLst>
              </a:custGeom>
              <a:solidFill>
                <a:srgbClr val="57C6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îšliďè">
                <a:extLst>
                  <a:ext uri="{FF2B5EF4-FFF2-40B4-BE49-F238E27FC236}">
                    <a16:creationId xmlns:a16="http://schemas.microsoft.com/office/drawing/2014/main" id="{D6E99E3A-CE62-EE36-B0B9-7836B3ADA5B7}"/>
                  </a:ext>
                </a:extLst>
              </p:cNvPr>
              <p:cNvSpPr/>
              <p:nvPr/>
            </p:nvSpPr>
            <p:spPr bwMode="auto">
              <a:xfrm>
                <a:off x="4115268" y="2129285"/>
                <a:ext cx="4084428" cy="109671"/>
              </a:xfrm>
              <a:custGeom>
                <a:avLst/>
                <a:gdLst>
                  <a:gd name="T0" fmla="*/ 589 w 589"/>
                  <a:gd name="T1" fmla="*/ 4 h 16"/>
                  <a:gd name="T2" fmla="*/ 510 w 589"/>
                  <a:gd name="T3" fmla="*/ 2 h 16"/>
                  <a:gd name="T4" fmla="*/ 290 w 589"/>
                  <a:gd name="T5" fmla="*/ 2 h 16"/>
                  <a:gd name="T6" fmla="*/ 133 w 589"/>
                  <a:gd name="T7" fmla="*/ 1 h 16"/>
                  <a:gd name="T8" fmla="*/ 10 w 589"/>
                  <a:gd name="T9" fmla="*/ 1 h 16"/>
                  <a:gd name="T10" fmla="*/ 0 w 589"/>
                  <a:gd name="T11" fmla="*/ 11 h 16"/>
                  <a:gd name="T12" fmla="*/ 98 w 589"/>
                  <a:gd name="T13" fmla="*/ 11 h 16"/>
                  <a:gd name="T14" fmla="*/ 287 w 589"/>
                  <a:gd name="T15" fmla="*/ 14 h 16"/>
                  <a:gd name="T16" fmla="*/ 444 w 589"/>
                  <a:gd name="T17" fmla="*/ 13 h 16"/>
                  <a:gd name="T18" fmla="*/ 527 w 589"/>
                  <a:gd name="T19" fmla="*/ 13 h 16"/>
                  <a:gd name="T20" fmla="*/ 586 w 589"/>
                  <a:gd name="T21" fmla="*/ 16 h 16"/>
                  <a:gd name="T22" fmla="*/ 589 w 589"/>
                  <a:gd name="T2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16">
                    <a:moveTo>
                      <a:pt x="589" y="4"/>
                    </a:moveTo>
                    <a:cubicBezTo>
                      <a:pt x="584" y="3"/>
                      <a:pt x="533" y="3"/>
                      <a:pt x="510" y="2"/>
                    </a:cubicBezTo>
                    <a:cubicBezTo>
                      <a:pt x="485" y="1"/>
                      <a:pt x="342" y="2"/>
                      <a:pt x="290" y="2"/>
                    </a:cubicBezTo>
                    <a:cubicBezTo>
                      <a:pt x="264" y="1"/>
                      <a:pt x="158" y="2"/>
                      <a:pt x="133" y="1"/>
                    </a:cubicBezTo>
                    <a:cubicBezTo>
                      <a:pt x="108" y="0"/>
                      <a:pt x="31" y="0"/>
                      <a:pt x="10" y="1"/>
                    </a:cubicBezTo>
                    <a:cubicBezTo>
                      <a:pt x="6" y="4"/>
                      <a:pt x="3" y="8"/>
                      <a:pt x="0" y="11"/>
                    </a:cubicBezTo>
                    <a:cubicBezTo>
                      <a:pt x="4" y="11"/>
                      <a:pt x="73" y="11"/>
                      <a:pt x="98" y="11"/>
                    </a:cubicBezTo>
                    <a:cubicBezTo>
                      <a:pt x="152" y="12"/>
                      <a:pt x="234" y="14"/>
                      <a:pt x="287" y="14"/>
                    </a:cubicBezTo>
                    <a:cubicBezTo>
                      <a:pt x="342" y="14"/>
                      <a:pt x="389" y="12"/>
                      <a:pt x="444" y="13"/>
                    </a:cubicBezTo>
                    <a:cubicBezTo>
                      <a:pt x="472" y="13"/>
                      <a:pt x="500" y="13"/>
                      <a:pt x="527" y="13"/>
                    </a:cubicBezTo>
                    <a:cubicBezTo>
                      <a:pt x="554" y="13"/>
                      <a:pt x="585" y="14"/>
                      <a:pt x="586" y="16"/>
                    </a:cubicBezTo>
                    <a:cubicBezTo>
                      <a:pt x="587" y="12"/>
                      <a:pt x="589" y="6"/>
                      <a:pt x="589" y="4"/>
                    </a:cubicBezTo>
                    <a:close/>
                  </a:path>
                </a:pathLst>
              </a:custGeom>
              <a:solidFill>
                <a:srgbClr val="57C6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ṧ1íḍé">
                <a:extLst>
                  <a:ext uri="{FF2B5EF4-FFF2-40B4-BE49-F238E27FC236}">
                    <a16:creationId xmlns:a16="http://schemas.microsoft.com/office/drawing/2014/main" id="{205FC6BB-C47B-F5DD-DF3F-F2011543FBBA}"/>
                  </a:ext>
                </a:extLst>
              </p:cNvPr>
              <p:cNvSpPr/>
              <p:nvPr/>
            </p:nvSpPr>
            <p:spPr bwMode="auto">
              <a:xfrm>
                <a:off x="8090025" y="1913265"/>
                <a:ext cx="192756" cy="1119977"/>
              </a:xfrm>
              <a:custGeom>
                <a:avLst/>
                <a:gdLst>
                  <a:gd name="T0" fmla="*/ 0 w 28"/>
                  <a:gd name="T1" fmla="*/ 161 h 162"/>
                  <a:gd name="T2" fmla="*/ 25 w 28"/>
                  <a:gd name="T3" fmla="*/ 78 h 162"/>
                  <a:gd name="T4" fmla="*/ 27 w 28"/>
                  <a:gd name="T5" fmla="*/ 6 h 162"/>
                  <a:gd name="T6" fmla="*/ 0 w 28"/>
                  <a:gd name="T7" fmla="*/ 80 h 162"/>
                  <a:gd name="T8" fmla="*/ 0 w 28"/>
                  <a:gd name="T9" fmla="*/ 161 h 162"/>
                </a:gdLst>
                <a:ahLst/>
                <a:cxnLst>
                  <a:cxn ang="0">
                    <a:pos x="T0" y="T1"/>
                  </a:cxn>
                  <a:cxn ang="0">
                    <a:pos x="T2" y="T3"/>
                  </a:cxn>
                  <a:cxn ang="0">
                    <a:pos x="T4" y="T5"/>
                  </a:cxn>
                  <a:cxn ang="0">
                    <a:pos x="T6" y="T7"/>
                  </a:cxn>
                  <a:cxn ang="0">
                    <a:pos x="T8" y="T9"/>
                  </a:cxn>
                </a:cxnLst>
                <a:rect l="0" t="0" r="r" b="b"/>
                <a:pathLst>
                  <a:path w="28" h="162">
                    <a:moveTo>
                      <a:pt x="0" y="161"/>
                    </a:moveTo>
                    <a:cubicBezTo>
                      <a:pt x="6" y="162"/>
                      <a:pt x="26" y="78"/>
                      <a:pt x="25" y="78"/>
                    </a:cubicBezTo>
                    <a:cubicBezTo>
                      <a:pt x="25" y="78"/>
                      <a:pt x="28" y="17"/>
                      <a:pt x="27" y="6"/>
                    </a:cubicBezTo>
                    <a:cubicBezTo>
                      <a:pt x="26" y="0"/>
                      <a:pt x="11" y="58"/>
                      <a:pt x="0" y="80"/>
                    </a:cubicBezTo>
                    <a:cubicBezTo>
                      <a:pt x="4" y="86"/>
                      <a:pt x="0" y="150"/>
                      <a:pt x="0" y="161"/>
                    </a:cubicBezTo>
                    <a:close/>
                  </a:path>
                </a:pathLst>
              </a:custGeom>
              <a:solidFill>
                <a:srgbClr val="F39E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í$ľîḋe">
                <a:extLst>
                  <a:ext uri="{FF2B5EF4-FFF2-40B4-BE49-F238E27FC236}">
                    <a16:creationId xmlns:a16="http://schemas.microsoft.com/office/drawing/2014/main" id="{44A3ECFB-4CD4-F64E-181F-7A9B5B92BD92}"/>
                  </a:ext>
                </a:extLst>
              </p:cNvPr>
              <p:cNvSpPr/>
              <p:nvPr/>
            </p:nvSpPr>
            <p:spPr bwMode="auto">
              <a:xfrm>
                <a:off x="8166463" y="2155872"/>
                <a:ext cx="39881" cy="691262"/>
              </a:xfrm>
              <a:custGeom>
                <a:avLst/>
                <a:gdLst>
                  <a:gd name="T0" fmla="*/ 5 w 6"/>
                  <a:gd name="T1" fmla="*/ 49 h 100"/>
                  <a:gd name="T2" fmla="*/ 5 w 6"/>
                  <a:gd name="T3" fmla="*/ 0 h 100"/>
                  <a:gd name="T4" fmla="*/ 2 w 6"/>
                  <a:gd name="T5" fmla="*/ 12 h 100"/>
                  <a:gd name="T6" fmla="*/ 1 w 6"/>
                  <a:gd name="T7" fmla="*/ 52 h 100"/>
                  <a:gd name="T8" fmla="*/ 0 w 6"/>
                  <a:gd name="T9" fmla="*/ 100 h 100"/>
                  <a:gd name="T10" fmla="*/ 4 w 6"/>
                  <a:gd name="T11" fmla="*/ 83 h 100"/>
                  <a:gd name="T12" fmla="*/ 5 w 6"/>
                  <a:gd name="T13" fmla="*/ 49 h 100"/>
                </a:gdLst>
                <a:ahLst/>
                <a:cxnLst>
                  <a:cxn ang="0">
                    <a:pos x="T0" y="T1"/>
                  </a:cxn>
                  <a:cxn ang="0">
                    <a:pos x="T2" y="T3"/>
                  </a:cxn>
                  <a:cxn ang="0">
                    <a:pos x="T4" y="T5"/>
                  </a:cxn>
                  <a:cxn ang="0">
                    <a:pos x="T6" y="T7"/>
                  </a:cxn>
                  <a:cxn ang="0">
                    <a:pos x="T8" y="T9"/>
                  </a:cxn>
                  <a:cxn ang="0">
                    <a:pos x="T10" y="T11"/>
                  </a:cxn>
                  <a:cxn ang="0">
                    <a:pos x="T12" y="T13"/>
                  </a:cxn>
                </a:cxnLst>
                <a:rect l="0" t="0" r="r" b="b"/>
                <a:pathLst>
                  <a:path w="6" h="100">
                    <a:moveTo>
                      <a:pt x="5" y="49"/>
                    </a:moveTo>
                    <a:cubicBezTo>
                      <a:pt x="6" y="34"/>
                      <a:pt x="6" y="2"/>
                      <a:pt x="5" y="0"/>
                    </a:cubicBezTo>
                    <a:cubicBezTo>
                      <a:pt x="4" y="4"/>
                      <a:pt x="3" y="8"/>
                      <a:pt x="2" y="12"/>
                    </a:cubicBezTo>
                    <a:cubicBezTo>
                      <a:pt x="1" y="13"/>
                      <a:pt x="2" y="27"/>
                      <a:pt x="1" y="52"/>
                    </a:cubicBezTo>
                    <a:cubicBezTo>
                      <a:pt x="1" y="62"/>
                      <a:pt x="0" y="94"/>
                      <a:pt x="0" y="100"/>
                    </a:cubicBezTo>
                    <a:cubicBezTo>
                      <a:pt x="1" y="94"/>
                      <a:pt x="3" y="88"/>
                      <a:pt x="4" y="83"/>
                    </a:cubicBezTo>
                    <a:cubicBezTo>
                      <a:pt x="4" y="82"/>
                      <a:pt x="5" y="61"/>
                      <a:pt x="5" y="49"/>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ṡḷîḋè">
                <a:extLst>
                  <a:ext uri="{FF2B5EF4-FFF2-40B4-BE49-F238E27FC236}">
                    <a16:creationId xmlns:a16="http://schemas.microsoft.com/office/drawing/2014/main" id="{92C3DC45-C91A-740C-FE6B-D69419E457F3}"/>
                  </a:ext>
                </a:extLst>
              </p:cNvPr>
              <p:cNvSpPr/>
              <p:nvPr/>
            </p:nvSpPr>
            <p:spPr bwMode="auto">
              <a:xfrm>
                <a:off x="3909219" y="2438358"/>
                <a:ext cx="4200746" cy="588237"/>
              </a:xfrm>
              <a:custGeom>
                <a:avLst/>
                <a:gdLst>
                  <a:gd name="T0" fmla="*/ 0 w 606"/>
                  <a:gd name="T1" fmla="*/ 0 h 85"/>
                  <a:gd name="T2" fmla="*/ 4 w 606"/>
                  <a:gd name="T3" fmla="*/ 84 h 85"/>
                  <a:gd name="T4" fmla="*/ 603 w 606"/>
                  <a:gd name="T5" fmla="*/ 85 h 85"/>
                  <a:gd name="T6" fmla="*/ 603 w 606"/>
                  <a:gd name="T7" fmla="*/ 4 h 85"/>
                  <a:gd name="T8" fmla="*/ 0 w 606"/>
                  <a:gd name="T9" fmla="*/ 0 h 85"/>
                </a:gdLst>
                <a:ahLst/>
                <a:cxnLst>
                  <a:cxn ang="0">
                    <a:pos x="T0" y="T1"/>
                  </a:cxn>
                  <a:cxn ang="0">
                    <a:pos x="T2" y="T3"/>
                  </a:cxn>
                  <a:cxn ang="0">
                    <a:pos x="T4" y="T5"/>
                  </a:cxn>
                  <a:cxn ang="0">
                    <a:pos x="T6" y="T7"/>
                  </a:cxn>
                  <a:cxn ang="0">
                    <a:pos x="T8" y="T9"/>
                  </a:cxn>
                </a:cxnLst>
                <a:rect l="0" t="0" r="r" b="b"/>
                <a:pathLst>
                  <a:path w="606" h="85">
                    <a:moveTo>
                      <a:pt x="0" y="0"/>
                    </a:moveTo>
                    <a:cubicBezTo>
                      <a:pt x="0" y="0"/>
                      <a:pt x="3" y="76"/>
                      <a:pt x="4" y="84"/>
                    </a:cubicBezTo>
                    <a:cubicBezTo>
                      <a:pt x="4" y="84"/>
                      <a:pt x="597" y="84"/>
                      <a:pt x="603" y="85"/>
                    </a:cubicBezTo>
                    <a:cubicBezTo>
                      <a:pt x="604" y="65"/>
                      <a:pt x="606" y="5"/>
                      <a:pt x="603" y="4"/>
                    </a:cubicBezTo>
                    <a:cubicBezTo>
                      <a:pt x="597" y="2"/>
                      <a:pt x="6" y="0"/>
                      <a:pt x="0" y="0"/>
                    </a:cubicBezTo>
                    <a:close/>
                  </a:path>
                </a:pathLst>
              </a:custGeom>
              <a:solidFill>
                <a:srgbClr val="EE7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ṧļïdê">
                <a:extLst>
                  <a:ext uri="{FF2B5EF4-FFF2-40B4-BE49-F238E27FC236}">
                    <a16:creationId xmlns:a16="http://schemas.microsoft.com/office/drawing/2014/main" id="{3D23C77D-D761-0DDE-3223-4E3322197E9A}"/>
                  </a:ext>
                </a:extLst>
              </p:cNvPr>
              <p:cNvSpPr/>
              <p:nvPr/>
            </p:nvSpPr>
            <p:spPr bwMode="auto">
              <a:xfrm>
                <a:off x="5620757" y="2445005"/>
                <a:ext cx="644735" cy="574944"/>
              </a:xfrm>
              <a:custGeom>
                <a:avLst/>
                <a:gdLst>
                  <a:gd name="T0" fmla="*/ 93 w 93"/>
                  <a:gd name="T1" fmla="*/ 0 h 83"/>
                  <a:gd name="T2" fmla="*/ 3 w 93"/>
                  <a:gd name="T3" fmla="*/ 0 h 83"/>
                  <a:gd name="T4" fmla="*/ 3 w 93"/>
                  <a:gd name="T5" fmla="*/ 83 h 83"/>
                  <a:gd name="T6" fmla="*/ 90 w 93"/>
                  <a:gd name="T7" fmla="*/ 83 h 83"/>
                  <a:gd name="T8" fmla="*/ 93 w 93"/>
                  <a:gd name="T9" fmla="*/ 0 h 83"/>
                </a:gdLst>
                <a:ahLst/>
                <a:cxnLst>
                  <a:cxn ang="0">
                    <a:pos x="T0" y="T1"/>
                  </a:cxn>
                  <a:cxn ang="0">
                    <a:pos x="T2" y="T3"/>
                  </a:cxn>
                  <a:cxn ang="0">
                    <a:pos x="T4" y="T5"/>
                  </a:cxn>
                  <a:cxn ang="0">
                    <a:pos x="T6" y="T7"/>
                  </a:cxn>
                  <a:cxn ang="0">
                    <a:pos x="T8" y="T9"/>
                  </a:cxn>
                </a:cxnLst>
                <a:rect l="0" t="0" r="r" b="b"/>
                <a:pathLst>
                  <a:path w="93" h="83">
                    <a:moveTo>
                      <a:pt x="93" y="0"/>
                    </a:moveTo>
                    <a:cubicBezTo>
                      <a:pt x="63" y="0"/>
                      <a:pt x="32" y="0"/>
                      <a:pt x="3" y="0"/>
                    </a:cubicBezTo>
                    <a:cubicBezTo>
                      <a:pt x="2" y="9"/>
                      <a:pt x="0" y="79"/>
                      <a:pt x="3" y="83"/>
                    </a:cubicBezTo>
                    <a:cubicBezTo>
                      <a:pt x="30" y="83"/>
                      <a:pt x="62" y="83"/>
                      <a:pt x="90" y="83"/>
                    </a:cubicBezTo>
                    <a:cubicBezTo>
                      <a:pt x="88" y="79"/>
                      <a:pt x="93" y="17"/>
                      <a:pt x="93" y="0"/>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ṥľîďê">
                <a:extLst>
                  <a:ext uri="{FF2B5EF4-FFF2-40B4-BE49-F238E27FC236}">
                    <a16:creationId xmlns:a16="http://schemas.microsoft.com/office/drawing/2014/main" id="{252C5BA5-7FA7-01E7-5B7A-99C36D7CBBC3}"/>
                  </a:ext>
                </a:extLst>
              </p:cNvPr>
              <p:cNvSpPr/>
              <p:nvPr/>
            </p:nvSpPr>
            <p:spPr bwMode="auto">
              <a:xfrm>
                <a:off x="4025537" y="2634438"/>
                <a:ext cx="4194100" cy="3502837"/>
              </a:xfrm>
              <a:custGeom>
                <a:avLst/>
                <a:gdLst>
                  <a:gd name="T0" fmla="*/ 12 w 605"/>
                  <a:gd name="T1" fmla="*/ 503 h 507"/>
                  <a:gd name="T2" fmla="*/ 1 w 605"/>
                  <a:gd name="T3" fmla="*/ 56 h 507"/>
                  <a:gd name="T4" fmla="*/ 586 w 605"/>
                  <a:gd name="T5" fmla="*/ 57 h 507"/>
                  <a:gd name="T6" fmla="*/ 605 w 605"/>
                  <a:gd name="T7" fmla="*/ 2 h 507"/>
                  <a:gd name="T8" fmla="*/ 597 w 605"/>
                  <a:gd name="T9" fmla="*/ 404 h 507"/>
                  <a:gd name="T10" fmla="*/ 571 w 605"/>
                  <a:gd name="T11" fmla="*/ 503 h 507"/>
                  <a:gd name="T12" fmla="*/ 12 w 605"/>
                  <a:gd name="T13" fmla="*/ 503 h 507"/>
                </a:gdLst>
                <a:ahLst/>
                <a:cxnLst>
                  <a:cxn ang="0">
                    <a:pos x="T0" y="T1"/>
                  </a:cxn>
                  <a:cxn ang="0">
                    <a:pos x="T2" y="T3"/>
                  </a:cxn>
                  <a:cxn ang="0">
                    <a:pos x="T4" y="T5"/>
                  </a:cxn>
                  <a:cxn ang="0">
                    <a:pos x="T6" y="T7"/>
                  </a:cxn>
                  <a:cxn ang="0">
                    <a:pos x="T8" y="T9"/>
                  </a:cxn>
                  <a:cxn ang="0">
                    <a:pos x="T10" y="T11"/>
                  </a:cxn>
                  <a:cxn ang="0">
                    <a:pos x="T12" y="T13"/>
                  </a:cxn>
                </a:cxnLst>
                <a:rect l="0" t="0" r="r" b="b"/>
                <a:pathLst>
                  <a:path w="605" h="507">
                    <a:moveTo>
                      <a:pt x="12" y="503"/>
                    </a:moveTo>
                    <a:cubicBezTo>
                      <a:pt x="12" y="503"/>
                      <a:pt x="0" y="48"/>
                      <a:pt x="1" y="56"/>
                    </a:cubicBezTo>
                    <a:cubicBezTo>
                      <a:pt x="1" y="56"/>
                      <a:pt x="580" y="56"/>
                      <a:pt x="586" y="57"/>
                    </a:cubicBezTo>
                    <a:cubicBezTo>
                      <a:pt x="589" y="58"/>
                      <a:pt x="598" y="26"/>
                      <a:pt x="605" y="2"/>
                    </a:cubicBezTo>
                    <a:cubicBezTo>
                      <a:pt x="605" y="0"/>
                      <a:pt x="598" y="396"/>
                      <a:pt x="597" y="404"/>
                    </a:cubicBezTo>
                    <a:cubicBezTo>
                      <a:pt x="597" y="415"/>
                      <a:pt x="580" y="502"/>
                      <a:pt x="571" y="503"/>
                    </a:cubicBezTo>
                    <a:cubicBezTo>
                      <a:pt x="563" y="504"/>
                      <a:pt x="20" y="507"/>
                      <a:pt x="12" y="503"/>
                    </a:cubicBezTo>
                    <a:close/>
                  </a:path>
                </a:pathLst>
              </a:custGeom>
              <a:solidFill>
                <a:srgbClr val="F39E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ṥḻïḑè">
                <a:extLst>
                  <a:ext uri="{FF2B5EF4-FFF2-40B4-BE49-F238E27FC236}">
                    <a16:creationId xmlns:a16="http://schemas.microsoft.com/office/drawing/2014/main" id="{1DE37B6C-2265-BB09-C3B6-FAF7A8A8A388}"/>
                  </a:ext>
                </a:extLst>
              </p:cNvPr>
              <p:cNvSpPr/>
              <p:nvPr/>
            </p:nvSpPr>
            <p:spPr bwMode="auto">
              <a:xfrm>
                <a:off x="8040175" y="2896984"/>
                <a:ext cx="109671" cy="2888013"/>
              </a:xfrm>
              <a:custGeom>
                <a:avLst/>
                <a:gdLst>
                  <a:gd name="T0" fmla="*/ 11 w 16"/>
                  <a:gd name="T1" fmla="*/ 78 h 418"/>
                  <a:gd name="T2" fmla="*/ 16 w 16"/>
                  <a:gd name="T3" fmla="*/ 0 h 418"/>
                  <a:gd name="T4" fmla="*/ 7 w 16"/>
                  <a:gd name="T5" fmla="*/ 19 h 418"/>
                  <a:gd name="T6" fmla="*/ 6 w 16"/>
                  <a:gd name="T7" fmla="*/ 19 h 418"/>
                  <a:gd name="T8" fmla="*/ 9 w 16"/>
                  <a:gd name="T9" fmla="*/ 418 h 418"/>
                  <a:gd name="T10" fmla="*/ 14 w 16"/>
                  <a:gd name="T11" fmla="*/ 391 h 418"/>
                  <a:gd name="T12" fmla="*/ 11 w 16"/>
                  <a:gd name="T13" fmla="*/ 78 h 418"/>
                </a:gdLst>
                <a:ahLst/>
                <a:cxnLst>
                  <a:cxn ang="0">
                    <a:pos x="T0" y="T1"/>
                  </a:cxn>
                  <a:cxn ang="0">
                    <a:pos x="T2" y="T3"/>
                  </a:cxn>
                  <a:cxn ang="0">
                    <a:pos x="T4" y="T5"/>
                  </a:cxn>
                  <a:cxn ang="0">
                    <a:pos x="T6" y="T7"/>
                  </a:cxn>
                  <a:cxn ang="0">
                    <a:pos x="T8" y="T9"/>
                  </a:cxn>
                  <a:cxn ang="0">
                    <a:pos x="T10" y="T11"/>
                  </a:cxn>
                  <a:cxn ang="0">
                    <a:pos x="T12" y="T13"/>
                  </a:cxn>
                </a:cxnLst>
                <a:rect l="0" t="0" r="r" b="b"/>
                <a:pathLst>
                  <a:path w="16" h="418">
                    <a:moveTo>
                      <a:pt x="11" y="78"/>
                    </a:moveTo>
                    <a:cubicBezTo>
                      <a:pt x="12" y="40"/>
                      <a:pt x="12" y="28"/>
                      <a:pt x="16" y="0"/>
                    </a:cubicBezTo>
                    <a:cubicBezTo>
                      <a:pt x="12" y="11"/>
                      <a:pt x="9" y="19"/>
                      <a:pt x="7" y="19"/>
                    </a:cubicBezTo>
                    <a:cubicBezTo>
                      <a:pt x="7" y="19"/>
                      <a:pt x="7" y="19"/>
                      <a:pt x="6" y="19"/>
                    </a:cubicBezTo>
                    <a:cubicBezTo>
                      <a:pt x="0" y="133"/>
                      <a:pt x="7" y="399"/>
                      <a:pt x="9" y="418"/>
                    </a:cubicBezTo>
                    <a:cubicBezTo>
                      <a:pt x="11" y="409"/>
                      <a:pt x="13" y="400"/>
                      <a:pt x="14" y="391"/>
                    </a:cubicBezTo>
                    <a:cubicBezTo>
                      <a:pt x="10" y="281"/>
                      <a:pt x="10" y="98"/>
                      <a:pt x="11" y="78"/>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šḷíde">
                <a:extLst>
                  <a:ext uri="{FF2B5EF4-FFF2-40B4-BE49-F238E27FC236}">
                    <a16:creationId xmlns:a16="http://schemas.microsoft.com/office/drawing/2014/main" id="{B925BA07-801D-00B0-EA3F-07FF32AB959D}"/>
                  </a:ext>
                </a:extLst>
              </p:cNvPr>
              <p:cNvSpPr/>
              <p:nvPr/>
            </p:nvSpPr>
            <p:spPr bwMode="auto">
              <a:xfrm>
                <a:off x="4025537" y="2963452"/>
                <a:ext cx="3974757" cy="3173823"/>
              </a:xfrm>
              <a:custGeom>
                <a:avLst/>
                <a:gdLst>
                  <a:gd name="T0" fmla="*/ 12 w 573"/>
                  <a:gd name="T1" fmla="*/ 455 h 459"/>
                  <a:gd name="T2" fmla="*/ 1 w 573"/>
                  <a:gd name="T3" fmla="*/ 8 h 459"/>
                  <a:gd name="T4" fmla="*/ 571 w 573"/>
                  <a:gd name="T5" fmla="*/ 9 h 459"/>
                  <a:gd name="T6" fmla="*/ 571 w 573"/>
                  <a:gd name="T7" fmla="*/ 455 h 459"/>
                  <a:gd name="T8" fmla="*/ 12 w 573"/>
                  <a:gd name="T9" fmla="*/ 455 h 459"/>
                </a:gdLst>
                <a:ahLst/>
                <a:cxnLst>
                  <a:cxn ang="0">
                    <a:pos x="T0" y="T1"/>
                  </a:cxn>
                  <a:cxn ang="0">
                    <a:pos x="T2" y="T3"/>
                  </a:cxn>
                  <a:cxn ang="0">
                    <a:pos x="T4" y="T5"/>
                  </a:cxn>
                  <a:cxn ang="0">
                    <a:pos x="T6" y="T7"/>
                  </a:cxn>
                  <a:cxn ang="0">
                    <a:pos x="T8" y="T9"/>
                  </a:cxn>
                </a:cxnLst>
                <a:rect l="0" t="0" r="r" b="b"/>
                <a:pathLst>
                  <a:path w="573" h="459">
                    <a:moveTo>
                      <a:pt x="12" y="455"/>
                    </a:moveTo>
                    <a:cubicBezTo>
                      <a:pt x="12" y="455"/>
                      <a:pt x="0" y="0"/>
                      <a:pt x="1" y="8"/>
                    </a:cubicBezTo>
                    <a:cubicBezTo>
                      <a:pt x="1" y="8"/>
                      <a:pt x="481" y="8"/>
                      <a:pt x="571" y="9"/>
                    </a:cubicBezTo>
                    <a:cubicBezTo>
                      <a:pt x="573" y="32"/>
                      <a:pt x="569" y="341"/>
                      <a:pt x="571" y="455"/>
                    </a:cubicBezTo>
                    <a:cubicBezTo>
                      <a:pt x="563" y="456"/>
                      <a:pt x="20" y="459"/>
                      <a:pt x="12" y="455"/>
                    </a:cubicBezTo>
                    <a:close/>
                  </a:path>
                </a:pathLst>
              </a:custGeom>
              <a:solidFill>
                <a:srgbClr val="EE7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ŝļiḑé">
                <a:extLst>
                  <a:ext uri="{FF2B5EF4-FFF2-40B4-BE49-F238E27FC236}">
                    <a16:creationId xmlns:a16="http://schemas.microsoft.com/office/drawing/2014/main" id="{1E7931E8-2EFA-42AA-5845-3AD73D1D90E3}"/>
                  </a:ext>
                </a:extLst>
              </p:cNvPr>
              <p:cNvSpPr/>
              <p:nvPr/>
            </p:nvSpPr>
            <p:spPr bwMode="auto">
              <a:xfrm>
                <a:off x="4032184" y="3006656"/>
                <a:ext cx="3958140" cy="325691"/>
              </a:xfrm>
              <a:custGeom>
                <a:avLst/>
                <a:gdLst>
                  <a:gd name="T0" fmla="*/ 251 w 571"/>
                  <a:gd name="T1" fmla="*/ 22 h 47"/>
                  <a:gd name="T2" fmla="*/ 571 w 571"/>
                  <a:gd name="T3" fmla="*/ 25 h 47"/>
                  <a:gd name="T4" fmla="*/ 570 w 571"/>
                  <a:gd name="T5" fmla="*/ 3 h 47"/>
                  <a:gd name="T6" fmla="*/ 0 w 571"/>
                  <a:gd name="T7" fmla="*/ 2 h 47"/>
                  <a:gd name="T8" fmla="*/ 1 w 571"/>
                  <a:gd name="T9" fmla="*/ 47 h 47"/>
                  <a:gd name="T10" fmla="*/ 251 w 571"/>
                  <a:gd name="T11" fmla="*/ 22 h 47"/>
                </a:gdLst>
                <a:ahLst/>
                <a:cxnLst>
                  <a:cxn ang="0">
                    <a:pos x="T0" y="T1"/>
                  </a:cxn>
                  <a:cxn ang="0">
                    <a:pos x="T2" y="T3"/>
                  </a:cxn>
                  <a:cxn ang="0">
                    <a:pos x="T4" y="T5"/>
                  </a:cxn>
                  <a:cxn ang="0">
                    <a:pos x="T6" y="T7"/>
                  </a:cxn>
                  <a:cxn ang="0">
                    <a:pos x="T8" y="T9"/>
                  </a:cxn>
                  <a:cxn ang="0">
                    <a:pos x="T10" y="T11"/>
                  </a:cxn>
                </a:cxnLst>
                <a:rect l="0" t="0" r="r" b="b"/>
                <a:pathLst>
                  <a:path w="571" h="47">
                    <a:moveTo>
                      <a:pt x="251" y="22"/>
                    </a:moveTo>
                    <a:cubicBezTo>
                      <a:pt x="307" y="22"/>
                      <a:pt x="526" y="16"/>
                      <a:pt x="571" y="25"/>
                    </a:cubicBezTo>
                    <a:cubicBezTo>
                      <a:pt x="571" y="14"/>
                      <a:pt x="571" y="6"/>
                      <a:pt x="570" y="3"/>
                    </a:cubicBezTo>
                    <a:cubicBezTo>
                      <a:pt x="480" y="2"/>
                      <a:pt x="0" y="2"/>
                      <a:pt x="0" y="2"/>
                    </a:cubicBezTo>
                    <a:cubicBezTo>
                      <a:pt x="0" y="0"/>
                      <a:pt x="0" y="18"/>
                      <a:pt x="1" y="47"/>
                    </a:cubicBezTo>
                    <a:cubicBezTo>
                      <a:pt x="26" y="24"/>
                      <a:pt x="195" y="22"/>
                      <a:pt x="251" y="22"/>
                    </a:cubicBezTo>
                    <a:close/>
                  </a:path>
                </a:pathLst>
              </a:custGeom>
              <a:solidFill>
                <a:srgbClr val="EB5E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Sļîḓe">
                <a:extLst>
                  <a:ext uri="{FF2B5EF4-FFF2-40B4-BE49-F238E27FC236}">
                    <a16:creationId xmlns:a16="http://schemas.microsoft.com/office/drawing/2014/main" id="{B413E0CF-DB51-A8DF-A9CE-8E3AA5E9CFEB}"/>
                  </a:ext>
                </a:extLst>
              </p:cNvPr>
              <p:cNvSpPr/>
              <p:nvPr/>
            </p:nvSpPr>
            <p:spPr bwMode="auto">
              <a:xfrm>
                <a:off x="5677255" y="3019949"/>
                <a:ext cx="671322" cy="3104032"/>
              </a:xfrm>
              <a:custGeom>
                <a:avLst/>
                <a:gdLst>
                  <a:gd name="T0" fmla="*/ 97 w 97"/>
                  <a:gd name="T1" fmla="*/ 449 h 449"/>
                  <a:gd name="T2" fmla="*/ 95 w 97"/>
                  <a:gd name="T3" fmla="*/ 253 h 449"/>
                  <a:gd name="T4" fmla="*/ 90 w 97"/>
                  <a:gd name="T5" fmla="*/ 0 h 449"/>
                  <a:gd name="T6" fmla="*/ 0 w 97"/>
                  <a:gd name="T7" fmla="*/ 0 h 449"/>
                  <a:gd name="T8" fmla="*/ 3 w 97"/>
                  <a:gd name="T9" fmla="*/ 214 h 449"/>
                  <a:gd name="T10" fmla="*/ 7 w 97"/>
                  <a:gd name="T11" fmla="*/ 449 h 449"/>
                  <a:gd name="T12" fmla="*/ 97 w 97"/>
                  <a:gd name="T13" fmla="*/ 449 h 449"/>
                </a:gdLst>
                <a:ahLst/>
                <a:cxnLst>
                  <a:cxn ang="0">
                    <a:pos x="T0" y="T1"/>
                  </a:cxn>
                  <a:cxn ang="0">
                    <a:pos x="T2" y="T3"/>
                  </a:cxn>
                  <a:cxn ang="0">
                    <a:pos x="T4" y="T5"/>
                  </a:cxn>
                  <a:cxn ang="0">
                    <a:pos x="T6" y="T7"/>
                  </a:cxn>
                  <a:cxn ang="0">
                    <a:pos x="T8" y="T9"/>
                  </a:cxn>
                  <a:cxn ang="0">
                    <a:pos x="T10" y="T11"/>
                  </a:cxn>
                  <a:cxn ang="0">
                    <a:pos x="T12" y="T13"/>
                  </a:cxn>
                </a:cxnLst>
                <a:rect l="0" t="0" r="r" b="b"/>
                <a:pathLst>
                  <a:path w="97" h="449">
                    <a:moveTo>
                      <a:pt x="97" y="449"/>
                    </a:moveTo>
                    <a:cubicBezTo>
                      <a:pt x="94" y="442"/>
                      <a:pt x="95" y="254"/>
                      <a:pt x="95" y="253"/>
                    </a:cubicBezTo>
                    <a:cubicBezTo>
                      <a:pt x="95" y="248"/>
                      <a:pt x="89" y="83"/>
                      <a:pt x="90" y="0"/>
                    </a:cubicBezTo>
                    <a:cubicBezTo>
                      <a:pt x="60" y="0"/>
                      <a:pt x="30" y="0"/>
                      <a:pt x="0" y="0"/>
                    </a:cubicBezTo>
                    <a:cubicBezTo>
                      <a:pt x="2" y="11"/>
                      <a:pt x="2" y="202"/>
                      <a:pt x="3" y="214"/>
                    </a:cubicBezTo>
                    <a:cubicBezTo>
                      <a:pt x="4" y="234"/>
                      <a:pt x="2" y="442"/>
                      <a:pt x="7" y="449"/>
                    </a:cubicBezTo>
                    <a:cubicBezTo>
                      <a:pt x="36" y="449"/>
                      <a:pt x="67" y="449"/>
                      <a:pt x="97" y="449"/>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sḷiḓê">
                <a:extLst>
                  <a:ext uri="{FF2B5EF4-FFF2-40B4-BE49-F238E27FC236}">
                    <a16:creationId xmlns:a16="http://schemas.microsoft.com/office/drawing/2014/main" id="{3331205D-E6AE-2E3F-174C-3BAD23B3F45A}"/>
                  </a:ext>
                </a:extLst>
              </p:cNvPr>
              <p:cNvSpPr/>
              <p:nvPr/>
            </p:nvSpPr>
            <p:spPr bwMode="auto">
              <a:xfrm>
                <a:off x="5677255" y="3019949"/>
                <a:ext cx="621471" cy="139582"/>
              </a:xfrm>
              <a:custGeom>
                <a:avLst/>
                <a:gdLst>
                  <a:gd name="T0" fmla="*/ 90 w 90"/>
                  <a:gd name="T1" fmla="*/ 19 h 20"/>
                  <a:gd name="T2" fmla="*/ 90 w 90"/>
                  <a:gd name="T3" fmla="*/ 0 h 20"/>
                  <a:gd name="T4" fmla="*/ 0 w 90"/>
                  <a:gd name="T5" fmla="*/ 0 h 20"/>
                  <a:gd name="T6" fmla="*/ 1 w 90"/>
                  <a:gd name="T7" fmla="*/ 20 h 20"/>
                  <a:gd name="T8" fmla="*/ 90 w 90"/>
                  <a:gd name="T9" fmla="*/ 19 h 20"/>
                </a:gdLst>
                <a:ahLst/>
                <a:cxnLst>
                  <a:cxn ang="0">
                    <a:pos x="T0" y="T1"/>
                  </a:cxn>
                  <a:cxn ang="0">
                    <a:pos x="T2" y="T3"/>
                  </a:cxn>
                  <a:cxn ang="0">
                    <a:pos x="T4" y="T5"/>
                  </a:cxn>
                  <a:cxn ang="0">
                    <a:pos x="T6" y="T7"/>
                  </a:cxn>
                  <a:cxn ang="0">
                    <a:pos x="T8" y="T9"/>
                  </a:cxn>
                </a:cxnLst>
                <a:rect l="0" t="0" r="r" b="b"/>
                <a:pathLst>
                  <a:path w="90" h="20">
                    <a:moveTo>
                      <a:pt x="90" y="19"/>
                    </a:moveTo>
                    <a:cubicBezTo>
                      <a:pt x="90" y="12"/>
                      <a:pt x="90" y="6"/>
                      <a:pt x="90" y="0"/>
                    </a:cubicBezTo>
                    <a:cubicBezTo>
                      <a:pt x="60" y="0"/>
                      <a:pt x="30" y="0"/>
                      <a:pt x="0" y="0"/>
                    </a:cubicBezTo>
                    <a:cubicBezTo>
                      <a:pt x="0" y="2"/>
                      <a:pt x="1" y="9"/>
                      <a:pt x="1" y="20"/>
                    </a:cubicBezTo>
                    <a:cubicBezTo>
                      <a:pt x="7" y="20"/>
                      <a:pt x="88" y="19"/>
                      <a:pt x="90" y="19"/>
                    </a:cubicBezTo>
                    <a:close/>
                  </a:path>
                </a:pathLst>
              </a:custGeom>
              <a:solidFill>
                <a:srgbClr val="0FAE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ṣľíḓé">
                <a:extLst>
                  <a:ext uri="{FF2B5EF4-FFF2-40B4-BE49-F238E27FC236}">
                    <a16:creationId xmlns:a16="http://schemas.microsoft.com/office/drawing/2014/main" id="{A24C82E1-AA3D-C80F-EE22-105C28535E40}"/>
                  </a:ext>
                </a:extLst>
              </p:cNvPr>
              <p:cNvSpPr/>
              <p:nvPr/>
            </p:nvSpPr>
            <p:spPr bwMode="auto">
              <a:xfrm>
                <a:off x="5045813" y="1334998"/>
                <a:ext cx="830844" cy="884018"/>
              </a:xfrm>
              <a:custGeom>
                <a:avLst/>
                <a:gdLst>
                  <a:gd name="T0" fmla="*/ 116 w 120"/>
                  <a:gd name="T1" fmla="*/ 95 h 128"/>
                  <a:gd name="T2" fmla="*/ 83 w 120"/>
                  <a:gd name="T3" fmla="*/ 9 h 128"/>
                  <a:gd name="T4" fmla="*/ 5 w 120"/>
                  <a:gd name="T5" fmla="*/ 11 h 128"/>
                  <a:gd name="T6" fmla="*/ 32 w 120"/>
                  <a:gd name="T7" fmla="*/ 104 h 128"/>
                  <a:gd name="T8" fmla="*/ 120 w 120"/>
                  <a:gd name="T9" fmla="*/ 120 h 128"/>
                  <a:gd name="T10" fmla="*/ 116 w 120"/>
                  <a:gd name="T11" fmla="*/ 95 h 128"/>
                  <a:gd name="T12" fmla="*/ 68 w 120"/>
                  <a:gd name="T13" fmla="*/ 98 h 128"/>
                  <a:gd name="T14" fmla="*/ 41 w 120"/>
                  <a:gd name="T15" fmla="*/ 56 h 128"/>
                  <a:gd name="T16" fmla="*/ 42 w 120"/>
                  <a:gd name="T17" fmla="*/ 16 h 128"/>
                  <a:gd name="T18" fmla="*/ 71 w 120"/>
                  <a:gd name="T19" fmla="*/ 39 h 128"/>
                  <a:gd name="T20" fmla="*/ 88 w 120"/>
                  <a:gd name="T21" fmla="*/ 90 h 128"/>
                  <a:gd name="T22" fmla="*/ 68 w 120"/>
                  <a:gd name="T23" fmla="*/ 9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128">
                    <a:moveTo>
                      <a:pt x="116" y="95"/>
                    </a:moveTo>
                    <a:cubicBezTo>
                      <a:pt x="114" y="72"/>
                      <a:pt x="101" y="19"/>
                      <a:pt x="83" y="9"/>
                    </a:cubicBezTo>
                    <a:cubicBezTo>
                      <a:pt x="69" y="1"/>
                      <a:pt x="13" y="0"/>
                      <a:pt x="5" y="11"/>
                    </a:cubicBezTo>
                    <a:cubicBezTo>
                      <a:pt x="0" y="17"/>
                      <a:pt x="18" y="89"/>
                      <a:pt x="32" y="104"/>
                    </a:cubicBezTo>
                    <a:cubicBezTo>
                      <a:pt x="55" y="128"/>
                      <a:pt x="102" y="121"/>
                      <a:pt x="120" y="120"/>
                    </a:cubicBezTo>
                    <a:cubicBezTo>
                      <a:pt x="118" y="111"/>
                      <a:pt x="117" y="103"/>
                      <a:pt x="116" y="95"/>
                    </a:cubicBezTo>
                    <a:close/>
                    <a:moveTo>
                      <a:pt x="68" y="98"/>
                    </a:moveTo>
                    <a:cubicBezTo>
                      <a:pt x="61" y="93"/>
                      <a:pt x="44" y="65"/>
                      <a:pt x="41" y="56"/>
                    </a:cubicBezTo>
                    <a:cubicBezTo>
                      <a:pt x="38" y="48"/>
                      <a:pt x="29" y="17"/>
                      <a:pt x="42" y="16"/>
                    </a:cubicBezTo>
                    <a:cubicBezTo>
                      <a:pt x="48" y="15"/>
                      <a:pt x="67" y="30"/>
                      <a:pt x="71" y="39"/>
                    </a:cubicBezTo>
                    <a:cubicBezTo>
                      <a:pt x="76" y="51"/>
                      <a:pt x="89" y="84"/>
                      <a:pt x="88" y="90"/>
                    </a:cubicBezTo>
                    <a:cubicBezTo>
                      <a:pt x="87" y="96"/>
                      <a:pt x="79" y="106"/>
                      <a:pt x="68" y="98"/>
                    </a:cubicBezTo>
                    <a:close/>
                  </a:path>
                </a:pathLst>
              </a:custGeom>
              <a:solidFill>
                <a:srgbClr val="0FAE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ḻíḓè">
                <a:extLst>
                  <a:ext uri="{FF2B5EF4-FFF2-40B4-BE49-F238E27FC236}">
                    <a16:creationId xmlns:a16="http://schemas.microsoft.com/office/drawing/2014/main" id="{6DDF0EE3-E63C-F460-EC92-C389F53F4A3D}"/>
                  </a:ext>
                </a:extLst>
              </p:cNvPr>
              <p:cNvSpPr/>
              <p:nvPr/>
            </p:nvSpPr>
            <p:spPr bwMode="auto">
              <a:xfrm>
                <a:off x="4829794" y="1265207"/>
                <a:ext cx="1096714" cy="1006983"/>
              </a:xfrm>
              <a:custGeom>
                <a:avLst/>
                <a:gdLst>
                  <a:gd name="T0" fmla="*/ 157 w 158"/>
                  <a:gd name="T1" fmla="*/ 114 h 146"/>
                  <a:gd name="T2" fmla="*/ 146 w 158"/>
                  <a:gd name="T3" fmla="*/ 67 h 146"/>
                  <a:gd name="T4" fmla="*/ 125 w 158"/>
                  <a:gd name="T5" fmla="*/ 21 h 146"/>
                  <a:gd name="T6" fmla="*/ 97 w 158"/>
                  <a:gd name="T7" fmla="*/ 3 h 146"/>
                  <a:gd name="T8" fmla="*/ 31 w 158"/>
                  <a:gd name="T9" fmla="*/ 15 h 146"/>
                  <a:gd name="T10" fmla="*/ 2 w 158"/>
                  <a:gd name="T11" fmla="*/ 71 h 146"/>
                  <a:gd name="T12" fmla="*/ 34 w 158"/>
                  <a:gd name="T13" fmla="*/ 134 h 146"/>
                  <a:gd name="T14" fmla="*/ 78 w 158"/>
                  <a:gd name="T15" fmla="*/ 145 h 146"/>
                  <a:gd name="T16" fmla="*/ 151 w 158"/>
                  <a:gd name="T17" fmla="*/ 132 h 146"/>
                  <a:gd name="T18" fmla="*/ 157 w 158"/>
                  <a:gd name="T19" fmla="*/ 114 h 146"/>
                  <a:gd name="T20" fmla="*/ 119 w 158"/>
                  <a:gd name="T21" fmla="*/ 121 h 146"/>
                  <a:gd name="T22" fmla="*/ 57 w 158"/>
                  <a:gd name="T23" fmla="*/ 123 h 146"/>
                  <a:gd name="T24" fmla="*/ 36 w 158"/>
                  <a:gd name="T25" fmla="*/ 77 h 146"/>
                  <a:gd name="T26" fmla="*/ 69 w 158"/>
                  <a:gd name="T27" fmla="*/ 24 h 146"/>
                  <a:gd name="T28" fmla="*/ 91 w 158"/>
                  <a:gd name="T29" fmla="*/ 24 h 146"/>
                  <a:gd name="T30" fmla="*/ 120 w 158"/>
                  <a:gd name="T31" fmla="*/ 104 h 146"/>
                  <a:gd name="T32" fmla="*/ 119 w 158"/>
                  <a:gd name="T33"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46">
                    <a:moveTo>
                      <a:pt x="157" y="114"/>
                    </a:moveTo>
                    <a:cubicBezTo>
                      <a:pt x="157" y="109"/>
                      <a:pt x="156" y="100"/>
                      <a:pt x="146" y="67"/>
                    </a:cubicBezTo>
                    <a:cubicBezTo>
                      <a:pt x="143" y="57"/>
                      <a:pt x="133" y="30"/>
                      <a:pt x="125" y="21"/>
                    </a:cubicBezTo>
                    <a:cubicBezTo>
                      <a:pt x="113" y="10"/>
                      <a:pt x="105" y="4"/>
                      <a:pt x="97" y="3"/>
                    </a:cubicBezTo>
                    <a:cubicBezTo>
                      <a:pt x="85" y="0"/>
                      <a:pt x="41" y="5"/>
                      <a:pt x="31" y="15"/>
                    </a:cubicBezTo>
                    <a:cubicBezTo>
                      <a:pt x="28" y="19"/>
                      <a:pt x="0" y="44"/>
                      <a:pt x="2" y="71"/>
                    </a:cubicBezTo>
                    <a:cubicBezTo>
                      <a:pt x="4" y="98"/>
                      <a:pt x="32" y="132"/>
                      <a:pt x="34" y="134"/>
                    </a:cubicBezTo>
                    <a:cubicBezTo>
                      <a:pt x="36" y="138"/>
                      <a:pt x="68" y="144"/>
                      <a:pt x="78" y="145"/>
                    </a:cubicBezTo>
                    <a:cubicBezTo>
                      <a:pt x="88" y="146"/>
                      <a:pt x="148" y="139"/>
                      <a:pt x="151" y="132"/>
                    </a:cubicBezTo>
                    <a:cubicBezTo>
                      <a:pt x="155" y="129"/>
                      <a:pt x="158" y="122"/>
                      <a:pt x="157" y="114"/>
                    </a:cubicBezTo>
                    <a:close/>
                    <a:moveTo>
                      <a:pt x="119" y="121"/>
                    </a:moveTo>
                    <a:cubicBezTo>
                      <a:pt x="94" y="125"/>
                      <a:pt x="62" y="127"/>
                      <a:pt x="57" y="123"/>
                    </a:cubicBezTo>
                    <a:cubicBezTo>
                      <a:pt x="55" y="121"/>
                      <a:pt x="36" y="104"/>
                      <a:pt x="36" y="77"/>
                    </a:cubicBezTo>
                    <a:cubicBezTo>
                      <a:pt x="36" y="59"/>
                      <a:pt x="65" y="26"/>
                      <a:pt x="69" y="24"/>
                    </a:cubicBezTo>
                    <a:cubicBezTo>
                      <a:pt x="78" y="17"/>
                      <a:pt x="89" y="21"/>
                      <a:pt x="91" y="24"/>
                    </a:cubicBezTo>
                    <a:cubicBezTo>
                      <a:pt x="99" y="36"/>
                      <a:pt x="118" y="92"/>
                      <a:pt x="120" y="104"/>
                    </a:cubicBezTo>
                    <a:cubicBezTo>
                      <a:pt x="122" y="112"/>
                      <a:pt x="123" y="119"/>
                      <a:pt x="119" y="121"/>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ḷídè">
                <a:extLst>
                  <a:ext uri="{FF2B5EF4-FFF2-40B4-BE49-F238E27FC236}">
                    <a16:creationId xmlns:a16="http://schemas.microsoft.com/office/drawing/2014/main" id="{49B30A21-BD97-FD4E-8A0E-C15173DD4951}"/>
                  </a:ext>
                </a:extLst>
              </p:cNvPr>
              <p:cNvSpPr/>
              <p:nvPr/>
            </p:nvSpPr>
            <p:spPr bwMode="auto">
              <a:xfrm>
                <a:off x="5185395" y="2066140"/>
                <a:ext cx="671322" cy="192756"/>
              </a:xfrm>
              <a:custGeom>
                <a:avLst/>
                <a:gdLst>
                  <a:gd name="T0" fmla="*/ 6 w 97"/>
                  <a:gd name="T1" fmla="*/ 7 h 28"/>
                  <a:gd name="T2" fmla="*/ 0 w 97"/>
                  <a:gd name="T3" fmla="*/ 0 h 28"/>
                  <a:gd name="T4" fmla="*/ 29 w 97"/>
                  <a:gd name="T5" fmla="*/ 24 h 28"/>
                  <a:gd name="T6" fmla="*/ 95 w 97"/>
                  <a:gd name="T7" fmla="*/ 16 h 28"/>
                  <a:gd name="T8" fmla="*/ 80 w 97"/>
                  <a:gd name="T9" fmla="*/ 13 h 28"/>
                  <a:gd name="T10" fmla="*/ 68 w 97"/>
                  <a:gd name="T11" fmla="*/ 5 h 28"/>
                  <a:gd name="T12" fmla="*/ 6 w 97"/>
                  <a:gd name="T13" fmla="*/ 7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6" y="7"/>
                    </a:moveTo>
                    <a:cubicBezTo>
                      <a:pt x="6" y="6"/>
                      <a:pt x="3" y="4"/>
                      <a:pt x="0" y="0"/>
                    </a:cubicBezTo>
                    <a:cubicBezTo>
                      <a:pt x="8" y="16"/>
                      <a:pt x="18" y="22"/>
                      <a:pt x="29" y="24"/>
                    </a:cubicBezTo>
                    <a:cubicBezTo>
                      <a:pt x="43" y="28"/>
                      <a:pt x="93" y="17"/>
                      <a:pt x="95" y="16"/>
                    </a:cubicBezTo>
                    <a:cubicBezTo>
                      <a:pt x="97" y="15"/>
                      <a:pt x="87" y="14"/>
                      <a:pt x="80" y="13"/>
                    </a:cubicBezTo>
                    <a:cubicBezTo>
                      <a:pt x="74" y="11"/>
                      <a:pt x="63" y="6"/>
                      <a:pt x="68" y="5"/>
                    </a:cubicBezTo>
                    <a:cubicBezTo>
                      <a:pt x="43" y="9"/>
                      <a:pt x="11" y="11"/>
                      <a:pt x="6" y="7"/>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ṡḻîḋê">
                <a:extLst>
                  <a:ext uri="{FF2B5EF4-FFF2-40B4-BE49-F238E27FC236}">
                    <a16:creationId xmlns:a16="http://schemas.microsoft.com/office/drawing/2014/main" id="{82907A3B-C557-489A-757A-DC45B8B1C876}"/>
                  </a:ext>
                </a:extLst>
              </p:cNvPr>
              <p:cNvSpPr/>
              <p:nvPr/>
            </p:nvSpPr>
            <p:spPr bwMode="auto">
              <a:xfrm>
                <a:off x="4829794" y="1265207"/>
                <a:ext cx="860754" cy="564974"/>
              </a:xfrm>
              <a:custGeom>
                <a:avLst/>
                <a:gdLst>
                  <a:gd name="T0" fmla="*/ 36 w 124"/>
                  <a:gd name="T1" fmla="*/ 77 h 82"/>
                  <a:gd name="T2" fmla="*/ 68 w 124"/>
                  <a:gd name="T3" fmla="*/ 18 h 82"/>
                  <a:gd name="T4" fmla="*/ 104 w 124"/>
                  <a:gd name="T5" fmla="*/ 11 h 82"/>
                  <a:gd name="T6" fmla="*/ 124 w 124"/>
                  <a:gd name="T7" fmla="*/ 21 h 82"/>
                  <a:gd name="T8" fmla="*/ 97 w 124"/>
                  <a:gd name="T9" fmla="*/ 3 h 82"/>
                  <a:gd name="T10" fmla="*/ 31 w 124"/>
                  <a:gd name="T11" fmla="*/ 15 h 82"/>
                  <a:gd name="T12" fmla="*/ 2 w 124"/>
                  <a:gd name="T13" fmla="*/ 71 h 82"/>
                  <a:gd name="T14" fmla="*/ 27 w 124"/>
                  <a:gd name="T15" fmla="*/ 82 h 82"/>
                  <a:gd name="T16" fmla="*/ 36 w 124"/>
                  <a:gd name="T17" fmla="*/ 82 h 82"/>
                  <a:gd name="T18" fmla="*/ 36 w 124"/>
                  <a:gd name="T19"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82">
                    <a:moveTo>
                      <a:pt x="36" y="77"/>
                    </a:moveTo>
                    <a:cubicBezTo>
                      <a:pt x="36" y="59"/>
                      <a:pt x="64" y="21"/>
                      <a:pt x="68" y="18"/>
                    </a:cubicBezTo>
                    <a:cubicBezTo>
                      <a:pt x="83" y="9"/>
                      <a:pt x="98" y="11"/>
                      <a:pt x="104" y="11"/>
                    </a:cubicBezTo>
                    <a:cubicBezTo>
                      <a:pt x="109" y="11"/>
                      <a:pt x="122" y="19"/>
                      <a:pt x="124" y="21"/>
                    </a:cubicBezTo>
                    <a:cubicBezTo>
                      <a:pt x="113" y="10"/>
                      <a:pt x="105" y="4"/>
                      <a:pt x="97" y="3"/>
                    </a:cubicBezTo>
                    <a:cubicBezTo>
                      <a:pt x="85" y="0"/>
                      <a:pt x="41" y="5"/>
                      <a:pt x="31" y="15"/>
                    </a:cubicBezTo>
                    <a:cubicBezTo>
                      <a:pt x="28" y="19"/>
                      <a:pt x="0" y="44"/>
                      <a:pt x="2" y="71"/>
                    </a:cubicBezTo>
                    <a:cubicBezTo>
                      <a:pt x="3" y="79"/>
                      <a:pt x="18" y="82"/>
                      <a:pt x="27" y="82"/>
                    </a:cubicBezTo>
                    <a:cubicBezTo>
                      <a:pt x="32" y="82"/>
                      <a:pt x="35" y="78"/>
                      <a:pt x="36" y="82"/>
                    </a:cubicBezTo>
                    <a:cubicBezTo>
                      <a:pt x="36" y="80"/>
                      <a:pt x="36" y="79"/>
                      <a:pt x="36" y="77"/>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ṡḻïdè">
                <a:extLst>
                  <a:ext uri="{FF2B5EF4-FFF2-40B4-BE49-F238E27FC236}">
                    <a16:creationId xmlns:a16="http://schemas.microsoft.com/office/drawing/2014/main" id="{2FA906BE-4618-CDA7-8868-AD6CDFD9A4CF}"/>
                  </a:ext>
                </a:extLst>
              </p:cNvPr>
              <p:cNvSpPr/>
              <p:nvPr/>
            </p:nvSpPr>
            <p:spPr bwMode="auto">
              <a:xfrm>
                <a:off x="6308696" y="1471256"/>
                <a:ext cx="1023600" cy="721172"/>
              </a:xfrm>
              <a:custGeom>
                <a:avLst/>
                <a:gdLst>
                  <a:gd name="T0" fmla="*/ 94 w 148"/>
                  <a:gd name="T1" fmla="*/ 0 h 104"/>
                  <a:gd name="T2" fmla="*/ 55 w 148"/>
                  <a:gd name="T3" fmla="*/ 6 h 104"/>
                  <a:gd name="T4" fmla="*/ 7 w 148"/>
                  <a:gd name="T5" fmla="*/ 90 h 104"/>
                  <a:gd name="T6" fmla="*/ 68 w 148"/>
                  <a:gd name="T7" fmla="*/ 101 h 104"/>
                  <a:gd name="T8" fmla="*/ 131 w 148"/>
                  <a:gd name="T9" fmla="*/ 78 h 104"/>
                  <a:gd name="T10" fmla="*/ 148 w 148"/>
                  <a:gd name="T11" fmla="*/ 40 h 104"/>
                  <a:gd name="T12" fmla="*/ 94 w 148"/>
                  <a:gd name="T13" fmla="*/ 0 h 104"/>
                  <a:gd name="T14" fmla="*/ 91 w 148"/>
                  <a:gd name="T15" fmla="*/ 75 h 104"/>
                  <a:gd name="T16" fmla="*/ 57 w 148"/>
                  <a:gd name="T17" fmla="*/ 86 h 104"/>
                  <a:gd name="T18" fmla="*/ 52 w 148"/>
                  <a:gd name="T19" fmla="*/ 74 h 104"/>
                  <a:gd name="T20" fmla="*/ 72 w 148"/>
                  <a:gd name="T21" fmla="*/ 21 h 104"/>
                  <a:gd name="T22" fmla="*/ 84 w 148"/>
                  <a:gd name="T23" fmla="*/ 18 h 104"/>
                  <a:gd name="T24" fmla="*/ 104 w 148"/>
                  <a:gd name="T25" fmla="*/ 36 h 104"/>
                  <a:gd name="T26" fmla="*/ 91 w 148"/>
                  <a:gd name="T27" fmla="*/ 7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04">
                    <a:moveTo>
                      <a:pt x="94" y="0"/>
                    </a:moveTo>
                    <a:cubicBezTo>
                      <a:pt x="91" y="0"/>
                      <a:pt x="66" y="2"/>
                      <a:pt x="55" y="6"/>
                    </a:cubicBezTo>
                    <a:cubicBezTo>
                      <a:pt x="38" y="12"/>
                      <a:pt x="0" y="80"/>
                      <a:pt x="7" y="90"/>
                    </a:cubicBezTo>
                    <a:cubicBezTo>
                      <a:pt x="15" y="104"/>
                      <a:pt x="64" y="101"/>
                      <a:pt x="68" y="101"/>
                    </a:cubicBezTo>
                    <a:cubicBezTo>
                      <a:pt x="99" y="101"/>
                      <a:pt x="112" y="93"/>
                      <a:pt x="131" y="78"/>
                    </a:cubicBezTo>
                    <a:cubicBezTo>
                      <a:pt x="140" y="71"/>
                      <a:pt x="148" y="47"/>
                      <a:pt x="148" y="40"/>
                    </a:cubicBezTo>
                    <a:cubicBezTo>
                      <a:pt x="148" y="30"/>
                      <a:pt x="133" y="4"/>
                      <a:pt x="94" y="0"/>
                    </a:cubicBezTo>
                    <a:close/>
                    <a:moveTo>
                      <a:pt x="91" y="75"/>
                    </a:moveTo>
                    <a:cubicBezTo>
                      <a:pt x="80" y="86"/>
                      <a:pt x="71" y="88"/>
                      <a:pt x="57" y="86"/>
                    </a:cubicBezTo>
                    <a:cubicBezTo>
                      <a:pt x="53" y="86"/>
                      <a:pt x="49" y="83"/>
                      <a:pt x="52" y="74"/>
                    </a:cubicBezTo>
                    <a:cubicBezTo>
                      <a:pt x="56" y="64"/>
                      <a:pt x="71" y="23"/>
                      <a:pt x="72" y="21"/>
                    </a:cubicBezTo>
                    <a:cubicBezTo>
                      <a:pt x="73" y="21"/>
                      <a:pt x="78" y="18"/>
                      <a:pt x="84" y="18"/>
                    </a:cubicBezTo>
                    <a:cubicBezTo>
                      <a:pt x="93" y="19"/>
                      <a:pt x="104" y="25"/>
                      <a:pt x="104" y="36"/>
                    </a:cubicBezTo>
                    <a:cubicBezTo>
                      <a:pt x="105" y="56"/>
                      <a:pt x="101" y="64"/>
                      <a:pt x="91" y="75"/>
                    </a:cubicBezTo>
                    <a:close/>
                  </a:path>
                </a:pathLst>
              </a:custGeom>
              <a:solidFill>
                <a:srgbClr val="0FAE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ṣ1ïdè">
                <a:extLst>
                  <a:ext uri="{FF2B5EF4-FFF2-40B4-BE49-F238E27FC236}">
                    <a16:creationId xmlns:a16="http://schemas.microsoft.com/office/drawing/2014/main" id="{3FF8D32A-6511-3FF8-E4DF-81606593E97A}"/>
                  </a:ext>
                </a:extLst>
              </p:cNvPr>
              <p:cNvSpPr/>
              <p:nvPr/>
            </p:nvSpPr>
            <p:spPr bwMode="auto">
              <a:xfrm>
                <a:off x="6022886" y="1491197"/>
                <a:ext cx="1213032" cy="790963"/>
              </a:xfrm>
              <a:custGeom>
                <a:avLst/>
                <a:gdLst>
                  <a:gd name="T0" fmla="*/ 172 w 175"/>
                  <a:gd name="T1" fmla="*/ 29 h 114"/>
                  <a:gd name="T2" fmla="*/ 155 w 175"/>
                  <a:gd name="T3" fmla="*/ 8 h 114"/>
                  <a:gd name="T4" fmla="*/ 71 w 175"/>
                  <a:gd name="T5" fmla="*/ 4 h 114"/>
                  <a:gd name="T6" fmla="*/ 52 w 175"/>
                  <a:gd name="T7" fmla="*/ 24 h 114"/>
                  <a:gd name="T8" fmla="*/ 47 w 175"/>
                  <a:gd name="T9" fmla="*/ 107 h 114"/>
                  <a:gd name="T10" fmla="*/ 56 w 175"/>
                  <a:gd name="T11" fmla="*/ 112 h 114"/>
                  <a:gd name="T12" fmla="*/ 118 w 175"/>
                  <a:gd name="T13" fmla="*/ 113 h 114"/>
                  <a:gd name="T14" fmla="*/ 142 w 175"/>
                  <a:gd name="T15" fmla="*/ 103 h 114"/>
                  <a:gd name="T16" fmla="*/ 172 w 175"/>
                  <a:gd name="T17" fmla="*/ 75 h 114"/>
                  <a:gd name="T18" fmla="*/ 172 w 175"/>
                  <a:gd name="T19" fmla="*/ 29 h 114"/>
                  <a:gd name="T20" fmla="*/ 126 w 175"/>
                  <a:gd name="T21" fmla="*/ 66 h 114"/>
                  <a:gd name="T22" fmla="*/ 104 w 175"/>
                  <a:gd name="T23" fmla="*/ 90 h 114"/>
                  <a:gd name="T24" fmla="*/ 79 w 175"/>
                  <a:gd name="T25" fmla="*/ 90 h 114"/>
                  <a:gd name="T26" fmla="*/ 118 w 175"/>
                  <a:gd name="T27" fmla="*/ 21 h 114"/>
                  <a:gd name="T28" fmla="*/ 126 w 175"/>
                  <a:gd name="T29"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 h="114">
                    <a:moveTo>
                      <a:pt x="172" y="29"/>
                    </a:moveTo>
                    <a:cubicBezTo>
                      <a:pt x="171" y="25"/>
                      <a:pt x="166" y="13"/>
                      <a:pt x="155" y="8"/>
                    </a:cubicBezTo>
                    <a:cubicBezTo>
                      <a:pt x="136" y="0"/>
                      <a:pt x="78" y="2"/>
                      <a:pt x="71" y="4"/>
                    </a:cubicBezTo>
                    <a:cubicBezTo>
                      <a:pt x="61" y="8"/>
                      <a:pt x="54" y="21"/>
                      <a:pt x="52" y="24"/>
                    </a:cubicBezTo>
                    <a:cubicBezTo>
                      <a:pt x="0" y="113"/>
                      <a:pt x="47" y="103"/>
                      <a:pt x="47" y="107"/>
                    </a:cubicBezTo>
                    <a:cubicBezTo>
                      <a:pt x="48" y="111"/>
                      <a:pt x="56" y="112"/>
                      <a:pt x="56" y="112"/>
                    </a:cubicBezTo>
                    <a:cubicBezTo>
                      <a:pt x="64" y="113"/>
                      <a:pt x="102" y="112"/>
                      <a:pt x="118" y="113"/>
                    </a:cubicBezTo>
                    <a:cubicBezTo>
                      <a:pt x="123" y="114"/>
                      <a:pt x="132" y="110"/>
                      <a:pt x="142" y="103"/>
                    </a:cubicBezTo>
                    <a:cubicBezTo>
                      <a:pt x="155" y="94"/>
                      <a:pt x="171" y="81"/>
                      <a:pt x="172" y="75"/>
                    </a:cubicBezTo>
                    <a:cubicBezTo>
                      <a:pt x="175" y="66"/>
                      <a:pt x="175" y="37"/>
                      <a:pt x="172" y="29"/>
                    </a:cubicBezTo>
                    <a:close/>
                    <a:moveTo>
                      <a:pt x="126" y="66"/>
                    </a:moveTo>
                    <a:cubicBezTo>
                      <a:pt x="123" y="77"/>
                      <a:pt x="108" y="89"/>
                      <a:pt x="104" y="90"/>
                    </a:cubicBezTo>
                    <a:cubicBezTo>
                      <a:pt x="99" y="91"/>
                      <a:pt x="81" y="93"/>
                      <a:pt x="79" y="90"/>
                    </a:cubicBezTo>
                    <a:cubicBezTo>
                      <a:pt x="76" y="86"/>
                      <a:pt x="116" y="19"/>
                      <a:pt x="118" y="21"/>
                    </a:cubicBezTo>
                    <a:cubicBezTo>
                      <a:pt x="128" y="32"/>
                      <a:pt x="130" y="51"/>
                      <a:pt x="126" y="66"/>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ṣ1iḓè">
                <a:extLst>
                  <a:ext uri="{FF2B5EF4-FFF2-40B4-BE49-F238E27FC236}">
                    <a16:creationId xmlns:a16="http://schemas.microsoft.com/office/drawing/2014/main" id="{24D0DC57-070C-E5E6-FE5A-C941DA0E815D}"/>
                  </a:ext>
                </a:extLst>
              </p:cNvPr>
              <p:cNvSpPr/>
              <p:nvPr/>
            </p:nvSpPr>
            <p:spPr bwMode="auto">
              <a:xfrm>
                <a:off x="6348577" y="1913265"/>
                <a:ext cx="847461" cy="368895"/>
              </a:xfrm>
              <a:custGeom>
                <a:avLst/>
                <a:gdLst>
                  <a:gd name="T0" fmla="*/ 102 w 122"/>
                  <a:gd name="T1" fmla="*/ 22 h 53"/>
                  <a:gd name="T2" fmla="*/ 83 w 122"/>
                  <a:gd name="T3" fmla="*/ 16 h 53"/>
                  <a:gd name="T4" fmla="*/ 80 w 122"/>
                  <a:gd name="T5" fmla="*/ 0 h 53"/>
                  <a:gd name="T6" fmla="*/ 79 w 122"/>
                  <a:gd name="T7" fmla="*/ 5 h 53"/>
                  <a:gd name="T8" fmla="*/ 59 w 122"/>
                  <a:gd name="T9" fmla="*/ 28 h 53"/>
                  <a:gd name="T10" fmla="*/ 45 w 122"/>
                  <a:gd name="T11" fmla="*/ 39 h 53"/>
                  <a:gd name="T12" fmla="*/ 28 w 122"/>
                  <a:gd name="T13" fmla="*/ 47 h 53"/>
                  <a:gd name="T14" fmla="*/ 0 w 122"/>
                  <a:gd name="T15" fmla="*/ 45 h 53"/>
                  <a:gd name="T16" fmla="*/ 0 w 122"/>
                  <a:gd name="T17" fmla="*/ 46 h 53"/>
                  <a:gd name="T18" fmla="*/ 9 w 122"/>
                  <a:gd name="T19" fmla="*/ 51 h 53"/>
                  <a:gd name="T20" fmla="*/ 71 w 122"/>
                  <a:gd name="T21" fmla="*/ 52 h 53"/>
                  <a:gd name="T22" fmla="*/ 95 w 122"/>
                  <a:gd name="T23" fmla="*/ 42 h 53"/>
                  <a:gd name="T24" fmla="*/ 122 w 122"/>
                  <a:gd name="T25" fmla="*/ 19 h 53"/>
                  <a:gd name="T26" fmla="*/ 102 w 122"/>
                  <a:gd name="T27"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53">
                    <a:moveTo>
                      <a:pt x="102" y="22"/>
                    </a:moveTo>
                    <a:cubicBezTo>
                      <a:pt x="93" y="22"/>
                      <a:pt x="87" y="19"/>
                      <a:pt x="83" y="16"/>
                    </a:cubicBezTo>
                    <a:cubicBezTo>
                      <a:pt x="81" y="14"/>
                      <a:pt x="80" y="5"/>
                      <a:pt x="80" y="0"/>
                    </a:cubicBezTo>
                    <a:cubicBezTo>
                      <a:pt x="80" y="1"/>
                      <a:pt x="79" y="3"/>
                      <a:pt x="79" y="5"/>
                    </a:cubicBezTo>
                    <a:cubicBezTo>
                      <a:pt x="76" y="14"/>
                      <a:pt x="65" y="24"/>
                      <a:pt x="59" y="28"/>
                    </a:cubicBezTo>
                    <a:cubicBezTo>
                      <a:pt x="58" y="28"/>
                      <a:pt x="49" y="36"/>
                      <a:pt x="45" y="39"/>
                    </a:cubicBezTo>
                    <a:cubicBezTo>
                      <a:pt x="40" y="43"/>
                      <a:pt x="36" y="46"/>
                      <a:pt x="28" y="47"/>
                    </a:cubicBezTo>
                    <a:cubicBezTo>
                      <a:pt x="16" y="50"/>
                      <a:pt x="2" y="49"/>
                      <a:pt x="0" y="45"/>
                    </a:cubicBezTo>
                    <a:cubicBezTo>
                      <a:pt x="0" y="45"/>
                      <a:pt x="0" y="46"/>
                      <a:pt x="0" y="46"/>
                    </a:cubicBezTo>
                    <a:cubicBezTo>
                      <a:pt x="1" y="50"/>
                      <a:pt x="9" y="51"/>
                      <a:pt x="9" y="51"/>
                    </a:cubicBezTo>
                    <a:cubicBezTo>
                      <a:pt x="17" y="52"/>
                      <a:pt x="55" y="51"/>
                      <a:pt x="71" y="52"/>
                    </a:cubicBezTo>
                    <a:cubicBezTo>
                      <a:pt x="76" y="53"/>
                      <a:pt x="85" y="49"/>
                      <a:pt x="95" y="42"/>
                    </a:cubicBezTo>
                    <a:cubicBezTo>
                      <a:pt x="104" y="35"/>
                      <a:pt x="116" y="26"/>
                      <a:pt x="122" y="19"/>
                    </a:cubicBezTo>
                    <a:cubicBezTo>
                      <a:pt x="118" y="23"/>
                      <a:pt x="112" y="24"/>
                      <a:pt x="102" y="22"/>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şľiďé">
                <a:extLst>
                  <a:ext uri="{FF2B5EF4-FFF2-40B4-BE49-F238E27FC236}">
                    <a16:creationId xmlns:a16="http://schemas.microsoft.com/office/drawing/2014/main" id="{B0C38DD9-1B2E-70A1-26DB-9C69F6568510}"/>
                  </a:ext>
                </a:extLst>
              </p:cNvPr>
              <p:cNvSpPr/>
              <p:nvPr/>
            </p:nvSpPr>
            <p:spPr bwMode="auto">
              <a:xfrm>
                <a:off x="6348577" y="1560987"/>
                <a:ext cx="491860" cy="631441"/>
              </a:xfrm>
              <a:custGeom>
                <a:avLst/>
                <a:gdLst>
                  <a:gd name="T0" fmla="*/ 16 w 71"/>
                  <a:gd name="T1" fmla="*/ 83 h 91"/>
                  <a:gd name="T2" fmla="*/ 32 w 71"/>
                  <a:gd name="T3" fmla="*/ 80 h 91"/>
                  <a:gd name="T4" fmla="*/ 71 w 71"/>
                  <a:gd name="T5" fmla="*/ 11 h 91"/>
                  <a:gd name="T6" fmla="*/ 56 w 71"/>
                  <a:gd name="T7" fmla="*/ 0 h 91"/>
                  <a:gd name="T8" fmla="*/ 29 w 71"/>
                  <a:gd name="T9" fmla="*/ 4 h 91"/>
                  <a:gd name="T10" fmla="*/ 2 w 71"/>
                  <a:gd name="T11" fmla="*/ 50 h 91"/>
                  <a:gd name="T12" fmla="*/ 0 w 71"/>
                  <a:gd name="T13" fmla="*/ 91 h 91"/>
                  <a:gd name="T14" fmla="*/ 16 w 71"/>
                  <a:gd name="T15" fmla="*/ 8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1">
                    <a:moveTo>
                      <a:pt x="16" y="83"/>
                    </a:moveTo>
                    <a:cubicBezTo>
                      <a:pt x="23" y="81"/>
                      <a:pt x="30" y="79"/>
                      <a:pt x="32" y="80"/>
                    </a:cubicBezTo>
                    <a:cubicBezTo>
                      <a:pt x="29" y="76"/>
                      <a:pt x="69" y="9"/>
                      <a:pt x="71" y="11"/>
                    </a:cubicBezTo>
                    <a:cubicBezTo>
                      <a:pt x="67" y="6"/>
                      <a:pt x="60" y="1"/>
                      <a:pt x="56" y="0"/>
                    </a:cubicBezTo>
                    <a:cubicBezTo>
                      <a:pt x="48" y="0"/>
                      <a:pt x="35" y="1"/>
                      <a:pt x="29" y="4"/>
                    </a:cubicBezTo>
                    <a:cubicBezTo>
                      <a:pt x="20" y="10"/>
                      <a:pt x="10" y="34"/>
                      <a:pt x="2" y="50"/>
                    </a:cubicBezTo>
                    <a:cubicBezTo>
                      <a:pt x="1" y="67"/>
                      <a:pt x="1" y="83"/>
                      <a:pt x="0" y="91"/>
                    </a:cubicBezTo>
                    <a:cubicBezTo>
                      <a:pt x="1" y="87"/>
                      <a:pt x="9" y="85"/>
                      <a:pt x="16" y="83"/>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ṡ1ídè">
                <a:extLst>
                  <a:ext uri="{FF2B5EF4-FFF2-40B4-BE49-F238E27FC236}">
                    <a16:creationId xmlns:a16="http://schemas.microsoft.com/office/drawing/2014/main" id="{AB1B22B6-60E2-4453-2D8D-B90F0E1B6976}"/>
                  </a:ext>
                </a:extLst>
              </p:cNvPr>
              <p:cNvSpPr/>
              <p:nvPr/>
            </p:nvSpPr>
            <p:spPr bwMode="auto">
              <a:xfrm>
                <a:off x="5813513" y="1374878"/>
                <a:ext cx="598208" cy="1003659"/>
              </a:xfrm>
              <a:custGeom>
                <a:avLst/>
                <a:gdLst>
                  <a:gd name="T0" fmla="*/ 2 w 86"/>
                  <a:gd name="T1" fmla="*/ 32 h 145"/>
                  <a:gd name="T2" fmla="*/ 5 w 86"/>
                  <a:gd name="T3" fmla="*/ 89 h 145"/>
                  <a:gd name="T4" fmla="*/ 15 w 86"/>
                  <a:gd name="T5" fmla="*/ 135 h 145"/>
                  <a:gd name="T6" fmla="*/ 25 w 86"/>
                  <a:gd name="T7" fmla="*/ 144 h 145"/>
                  <a:gd name="T8" fmla="*/ 71 w 86"/>
                  <a:gd name="T9" fmla="*/ 142 h 145"/>
                  <a:gd name="T10" fmla="*/ 86 w 86"/>
                  <a:gd name="T11" fmla="*/ 129 h 145"/>
                  <a:gd name="T12" fmla="*/ 77 w 86"/>
                  <a:gd name="T13" fmla="*/ 124 h 145"/>
                  <a:gd name="T14" fmla="*/ 81 w 86"/>
                  <a:gd name="T15" fmla="*/ 23 h 145"/>
                  <a:gd name="T16" fmla="*/ 2 w 86"/>
                  <a:gd name="T17" fmla="*/ 3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45">
                    <a:moveTo>
                      <a:pt x="2" y="32"/>
                    </a:moveTo>
                    <a:cubicBezTo>
                      <a:pt x="3" y="58"/>
                      <a:pt x="4" y="83"/>
                      <a:pt x="5" y="89"/>
                    </a:cubicBezTo>
                    <a:cubicBezTo>
                      <a:pt x="6" y="104"/>
                      <a:pt x="10" y="128"/>
                      <a:pt x="15" y="135"/>
                    </a:cubicBezTo>
                    <a:cubicBezTo>
                      <a:pt x="20" y="143"/>
                      <a:pt x="25" y="144"/>
                      <a:pt x="25" y="144"/>
                    </a:cubicBezTo>
                    <a:cubicBezTo>
                      <a:pt x="25" y="144"/>
                      <a:pt x="69" y="145"/>
                      <a:pt x="71" y="142"/>
                    </a:cubicBezTo>
                    <a:cubicBezTo>
                      <a:pt x="74" y="139"/>
                      <a:pt x="86" y="132"/>
                      <a:pt x="86" y="129"/>
                    </a:cubicBezTo>
                    <a:cubicBezTo>
                      <a:pt x="86" y="129"/>
                      <a:pt x="78" y="128"/>
                      <a:pt x="77" y="124"/>
                    </a:cubicBezTo>
                    <a:cubicBezTo>
                      <a:pt x="77" y="120"/>
                      <a:pt x="80" y="43"/>
                      <a:pt x="81" y="23"/>
                    </a:cubicBezTo>
                    <a:cubicBezTo>
                      <a:pt x="81" y="2"/>
                      <a:pt x="0" y="0"/>
                      <a:pt x="2" y="32"/>
                    </a:cubicBezTo>
                    <a:close/>
                  </a:path>
                </a:pathLst>
              </a:custGeom>
              <a:solidFill>
                <a:srgbClr val="6FCE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ïŝľîdè">
                <a:extLst>
                  <a:ext uri="{FF2B5EF4-FFF2-40B4-BE49-F238E27FC236}">
                    <a16:creationId xmlns:a16="http://schemas.microsoft.com/office/drawing/2014/main" id="{56D9586E-E4A6-508D-CF92-9F870961F906}"/>
                  </a:ext>
                </a:extLst>
              </p:cNvPr>
              <p:cNvSpPr/>
              <p:nvPr/>
            </p:nvSpPr>
            <p:spPr bwMode="auto">
              <a:xfrm>
                <a:off x="5906568" y="1501167"/>
                <a:ext cx="505153" cy="877371"/>
              </a:xfrm>
              <a:custGeom>
                <a:avLst/>
                <a:gdLst>
                  <a:gd name="T0" fmla="*/ 64 w 73"/>
                  <a:gd name="T1" fmla="*/ 106 h 127"/>
                  <a:gd name="T2" fmla="*/ 68 w 73"/>
                  <a:gd name="T3" fmla="*/ 5 h 127"/>
                  <a:gd name="T4" fmla="*/ 60 w 73"/>
                  <a:gd name="T5" fmla="*/ 21 h 127"/>
                  <a:gd name="T6" fmla="*/ 61 w 73"/>
                  <a:gd name="T7" fmla="*/ 69 h 127"/>
                  <a:gd name="T8" fmla="*/ 52 w 73"/>
                  <a:gd name="T9" fmla="*/ 110 h 127"/>
                  <a:gd name="T10" fmla="*/ 20 w 73"/>
                  <a:gd name="T11" fmla="*/ 112 h 127"/>
                  <a:gd name="T12" fmla="*/ 0 w 73"/>
                  <a:gd name="T13" fmla="*/ 114 h 127"/>
                  <a:gd name="T14" fmla="*/ 2 w 73"/>
                  <a:gd name="T15" fmla="*/ 117 h 127"/>
                  <a:gd name="T16" fmla="*/ 12 w 73"/>
                  <a:gd name="T17" fmla="*/ 126 h 127"/>
                  <a:gd name="T18" fmla="*/ 58 w 73"/>
                  <a:gd name="T19" fmla="*/ 124 h 127"/>
                  <a:gd name="T20" fmla="*/ 73 w 73"/>
                  <a:gd name="T21" fmla="*/ 111 h 127"/>
                  <a:gd name="T22" fmla="*/ 64 w 73"/>
                  <a:gd name="T23" fmla="*/ 10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27">
                    <a:moveTo>
                      <a:pt x="64" y="106"/>
                    </a:moveTo>
                    <a:cubicBezTo>
                      <a:pt x="64" y="102"/>
                      <a:pt x="67" y="25"/>
                      <a:pt x="68" y="5"/>
                    </a:cubicBezTo>
                    <a:cubicBezTo>
                      <a:pt x="64" y="0"/>
                      <a:pt x="59" y="5"/>
                      <a:pt x="60" y="21"/>
                    </a:cubicBezTo>
                    <a:cubicBezTo>
                      <a:pt x="62" y="39"/>
                      <a:pt x="62" y="51"/>
                      <a:pt x="61" y="69"/>
                    </a:cubicBezTo>
                    <a:cubicBezTo>
                      <a:pt x="60" y="79"/>
                      <a:pt x="57" y="101"/>
                      <a:pt x="52" y="110"/>
                    </a:cubicBezTo>
                    <a:cubicBezTo>
                      <a:pt x="48" y="117"/>
                      <a:pt x="33" y="115"/>
                      <a:pt x="20" y="112"/>
                    </a:cubicBezTo>
                    <a:cubicBezTo>
                      <a:pt x="9" y="110"/>
                      <a:pt x="2" y="117"/>
                      <a:pt x="0" y="114"/>
                    </a:cubicBezTo>
                    <a:cubicBezTo>
                      <a:pt x="1" y="115"/>
                      <a:pt x="1" y="116"/>
                      <a:pt x="2" y="117"/>
                    </a:cubicBezTo>
                    <a:cubicBezTo>
                      <a:pt x="7" y="125"/>
                      <a:pt x="12" y="126"/>
                      <a:pt x="12" y="126"/>
                    </a:cubicBezTo>
                    <a:cubicBezTo>
                      <a:pt x="12" y="126"/>
                      <a:pt x="56" y="127"/>
                      <a:pt x="58" y="124"/>
                    </a:cubicBezTo>
                    <a:cubicBezTo>
                      <a:pt x="61" y="121"/>
                      <a:pt x="73" y="114"/>
                      <a:pt x="73" y="111"/>
                    </a:cubicBezTo>
                    <a:cubicBezTo>
                      <a:pt x="73" y="111"/>
                      <a:pt x="65" y="110"/>
                      <a:pt x="64" y="106"/>
                    </a:cubicBezTo>
                    <a:close/>
                  </a:path>
                </a:pathLst>
              </a:custGeom>
              <a:solidFill>
                <a:srgbClr val="3FBE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0" name="组合 19">
              <a:extLst>
                <a:ext uri="{FF2B5EF4-FFF2-40B4-BE49-F238E27FC236}">
                  <a16:creationId xmlns:a16="http://schemas.microsoft.com/office/drawing/2014/main" id="{F87FEEFA-B0F0-E98B-EADA-EE8C772A4959}"/>
                </a:ext>
              </a:extLst>
            </p:cNvPr>
            <p:cNvGrpSpPr/>
            <p:nvPr/>
          </p:nvGrpSpPr>
          <p:grpSpPr>
            <a:xfrm>
              <a:off x="1262538" y="797724"/>
              <a:ext cx="5551404" cy="5625510"/>
              <a:chOff x="1186458" y="943639"/>
              <a:chExt cx="5551404" cy="5625510"/>
            </a:xfrm>
          </p:grpSpPr>
          <p:sp>
            <p:nvSpPr>
              <p:cNvPr id="21" name="íşľîḑè">
                <a:extLst>
                  <a:ext uri="{FF2B5EF4-FFF2-40B4-BE49-F238E27FC236}">
                    <a16:creationId xmlns:a16="http://schemas.microsoft.com/office/drawing/2014/main" id="{4A22D7BF-0C21-3209-6A7D-8BFBBCE2CFBD}"/>
                  </a:ext>
                </a:extLst>
              </p:cNvPr>
              <p:cNvSpPr/>
              <p:nvPr/>
            </p:nvSpPr>
            <p:spPr bwMode="auto">
              <a:xfrm>
                <a:off x="2450994" y="3271040"/>
                <a:ext cx="4286868" cy="860961"/>
              </a:xfrm>
              <a:custGeom>
                <a:avLst/>
                <a:gdLst>
                  <a:gd name="T0" fmla="*/ 973 w 973"/>
                  <a:gd name="T1" fmla="*/ 115 h 196"/>
                  <a:gd name="T2" fmla="*/ 534 w 973"/>
                  <a:gd name="T3" fmla="*/ 0 h 196"/>
                  <a:gd name="T4" fmla="*/ 0 w 973"/>
                  <a:gd name="T5" fmla="*/ 85 h 196"/>
                  <a:gd name="T6" fmla="*/ 396 w 973"/>
                  <a:gd name="T7" fmla="*/ 196 h 196"/>
                  <a:gd name="T8" fmla="*/ 973 w 973"/>
                  <a:gd name="T9" fmla="*/ 115 h 196"/>
                </a:gdLst>
                <a:ahLst/>
                <a:cxnLst>
                  <a:cxn ang="0">
                    <a:pos x="T0" y="T1"/>
                  </a:cxn>
                  <a:cxn ang="0">
                    <a:pos x="T2" y="T3"/>
                  </a:cxn>
                  <a:cxn ang="0">
                    <a:pos x="T4" y="T5"/>
                  </a:cxn>
                  <a:cxn ang="0">
                    <a:pos x="T6" y="T7"/>
                  </a:cxn>
                  <a:cxn ang="0">
                    <a:pos x="T8" y="T9"/>
                  </a:cxn>
                </a:cxnLst>
                <a:rect l="0" t="0" r="r" b="b"/>
                <a:pathLst>
                  <a:path w="973" h="196">
                    <a:moveTo>
                      <a:pt x="973" y="115"/>
                    </a:moveTo>
                    <a:cubicBezTo>
                      <a:pt x="969" y="112"/>
                      <a:pt x="534" y="0"/>
                      <a:pt x="534" y="0"/>
                    </a:cubicBezTo>
                    <a:cubicBezTo>
                      <a:pt x="0" y="85"/>
                      <a:pt x="0" y="85"/>
                      <a:pt x="0" y="85"/>
                    </a:cubicBezTo>
                    <a:cubicBezTo>
                      <a:pt x="396" y="196"/>
                      <a:pt x="396" y="196"/>
                      <a:pt x="396" y="196"/>
                    </a:cubicBezTo>
                    <a:cubicBezTo>
                      <a:pt x="973" y="115"/>
                      <a:pt x="973" y="115"/>
                      <a:pt x="973" y="115"/>
                    </a:cubicBezTo>
                  </a:path>
                </a:pathLst>
              </a:custGeom>
              <a:solidFill>
                <a:srgbClr val="567AD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íśļíḋè">
                <a:extLst>
                  <a:ext uri="{FF2B5EF4-FFF2-40B4-BE49-F238E27FC236}">
                    <a16:creationId xmlns:a16="http://schemas.microsoft.com/office/drawing/2014/main" id="{CFD61587-6A50-F19B-3368-BC6A5F22DB5E}"/>
                  </a:ext>
                </a:extLst>
              </p:cNvPr>
              <p:cNvSpPr/>
              <p:nvPr/>
            </p:nvSpPr>
            <p:spPr bwMode="auto">
              <a:xfrm>
                <a:off x="2538436" y="3645468"/>
                <a:ext cx="1656902" cy="2923680"/>
              </a:xfrm>
              <a:custGeom>
                <a:avLst/>
                <a:gdLst>
                  <a:gd name="T0" fmla="*/ 739 w 739"/>
                  <a:gd name="T1" fmla="*/ 1304 h 1304"/>
                  <a:gd name="T2" fmla="*/ 0 w 739"/>
                  <a:gd name="T3" fmla="*/ 988 h 1304"/>
                  <a:gd name="T4" fmla="*/ 0 w 739"/>
                  <a:gd name="T5" fmla="*/ 0 h 1304"/>
                  <a:gd name="T6" fmla="*/ 739 w 739"/>
                  <a:gd name="T7" fmla="*/ 217 h 1304"/>
                  <a:gd name="T8" fmla="*/ 739 w 739"/>
                  <a:gd name="T9" fmla="*/ 1304 h 1304"/>
                </a:gdLst>
                <a:ahLst/>
                <a:cxnLst>
                  <a:cxn ang="0">
                    <a:pos x="T0" y="T1"/>
                  </a:cxn>
                  <a:cxn ang="0">
                    <a:pos x="T2" y="T3"/>
                  </a:cxn>
                  <a:cxn ang="0">
                    <a:pos x="T4" y="T5"/>
                  </a:cxn>
                  <a:cxn ang="0">
                    <a:pos x="T6" y="T7"/>
                  </a:cxn>
                  <a:cxn ang="0">
                    <a:pos x="T8" y="T9"/>
                  </a:cxn>
                </a:cxnLst>
                <a:rect l="0" t="0" r="r" b="b"/>
                <a:pathLst>
                  <a:path w="739" h="1304">
                    <a:moveTo>
                      <a:pt x="739" y="1304"/>
                    </a:moveTo>
                    <a:lnTo>
                      <a:pt x="0" y="988"/>
                    </a:lnTo>
                    <a:lnTo>
                      <a:pt x="0" y="0"/>
                    </a:lnTo>
                    <a:lnTo>
                      <a:pt x="739" y="217"/>
                    </a:lnTo>
                    <a:lnTo>
                      <a:pt x="739" y="1304"/>
                    </a:lnTo>
                    <a:close/>
                  </a:path>
                </a:pathLst>
              </a:custGeom>
              <a:solidFill>
                <a:srgbClr val="D3A8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iṩliďé">
                <a:extLst>
                  <a:ext uri="{FF2B5EF4-FFF2-40B4-BE49-F238E27FC236}">
                    <a16:creationId xmlns:a16="http://schemas.microsoft.com/office/drawing/2014/main" id="{51D05AD1-BD12-71A7-C97B-C6E8734BC83D}"/>
                  </a:ext>
                </a:extLst>
              </p:cNvPr>
              <p:cNvSpPr/>
              <p:nvPr/>
            </p:nvSpPr>
            <p:spPr bwMode="auto">
              <a:xfrm>
                <a:off x="2538436" y="3645468"/>
                <a:ext cx="1656902" cy="2923680"/>
              </a:xfrm>
              <a:custGeom>
                <a:avLst/>
                <a:gdLst>
                  <a:gd name="T0" fmla="*/ 739 w 739"/>
                  <a:gd name="T1" fmla="*/ 1304 h 1304"/>
                  <a:gd name="T2" fmla="*/ 0 w 739"/>
                  <a:gd name="T3" fmla="*/ 988 h 1304"/>
                  <a:gd name="T4" fmla="*/ 0 w 739"/>
                  <a:gd name="T5" fmla="*/ 0 h 1304"/>
                  <a:gd name="T6" fmla="*/ 739 w 739"/>
                  <a:gd name="T7" fmla="*/ 217 h 1304"/>
                  <a:gd name="T8" fmla="*/ 739 w 739"/>
                  <a:gd name="T9" fmla="*/ 1304 h 1304"/>
                </a:gdLst>
                <a:ahLst/>
                <a:cxnLst>
                  <a:cxn ang="0">
                    <a:pos x="T0" y="T1"/>
                  </a:cxn>
                  <a:cxn ang="0">
                    <a:pos x="T2" y="T3"/>
                  </a:cxn>
                  <a:cxn ang="0">
                    <a:pos x="T4" y="T5"/>
                  </a:cxn>
                  <a:cxn ang="0">
                    <a:pos x="T6" y="T7"/>
                  </a:cxn>
                  <a:cxn ang="0">
                    <a:pos x="T8" y="T9"/>
                  </a:cxn>
                </a:cxnLst>
                <a:rect l="0" t="0" r="r" b="b"/>
                <a:pathLst>
                  <a:path w="739" h="1304">
                    <a:moveTo>
                      <a:pt x="739" y="1304"/>
                    </a:moveTo>
                    <a:lnTo>
                      <a:pt x="0" y="988"/>
                    </a:lnTo>
                    <a:lnTo>
                      <a:pt x="0" y="0"/>
                    </a:lnTo>
                    <a:lnTo>
                      <a:pt x="739" y="217"/>
                    </a:lnTo>
                    <a:lnTo>
                      <a:pt x="739" y="13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iŝļiḋe">
                <a:extLst>
                  <a:ext uri="{FF2B5EF4-FFF2-40B4-BE49-F238E27FC236}">
                    <a16:creationId xmlns:a16="http://schemas.microsoft.com/office/drawing/2014/main" id="{561EF4BD-2AC1-74BD-94D7-443538AD3D9C}"/>
                  </a:ext>
                </a:extLst>
              </p:cNvPr>
              <p:cNvSpPr/>
              <p:nvPr/>
            </p:nvSpPr>
            <p:spPr bwMode="auto">
              <a:xfrm>
                <a:off x="2450994" y="3271040"/>
                <a:ext cx="2351949" cy="860961"/>
              </a:xfrm>
              <a:custGeom>
                <a:avLst/>
                <a:gdLst>
                  <a:gd name="T0" fmla="*/ 1049 w 1049"/>
                  <a:gd name="T1" fmla="*/ 0 h 384"/>
                  <a:gd name="T2" fmla="*/ 1049 w 1049"/>
                  <a:gd name="T3" fmla="*/ 343 h 384"/>
                  <a:gd name="T4" fmla="*/ 778 w 1049"/>
                  <a:gd name="T5" fmla="*/ 384 h 384"/>
                  <a:gd name="T6" fmla="*/ 0 w 1049"/>
                  <a:gd name="T7" fmla="*/ 167 h 384"/>
                  <a:gd name="T8" fmla="*/ 1049 w 1049"/>
                  <a:gd name="T9" fmla="*/ 0 h 384"/>
                </a:gdLst>
                <a:ahLst/>
                <a:cxnLst>
                  <a:cxn ang="0">
                    <a:pos x="T0" y="T1"/>
                  </a:cxn>
                  <a:cxn ang="0">
                    <a:pos x="T2" y="T3"/>
                  </a:cxn>
                  <a:cxn ang="0">
                    <a:pos x="T4" y="T5"/>
                  </a:cxn>
                  <a:cxn ang="0">
                    <a:pos x="T6" y="T7"/>
                  </a:cxn>
                  <a:cxn ang="0">
                    <a:pos x="T8" y="T9"/>
                  </a:cxn>
                </a:cxnLst>
                <a:rect l="0" t="0" r="r" b="b"/>
                <a:pathLst>
                  <a:path w="1049" h="384">
                    <a:moveTo>
                      <a:pt x="1049" y="0"/>
                    </a:moveTo>
                    <a:lnTo>
                      <a:pt x="1049" y="343"/>
                    </a:lnTo>
                    <a:lnTo>
                      <a:pt x="778" y="384"/>
                    </a:lnTo>
                    <a:lnTo>
                      <a:pt x="0" y="167"/>
                    </a:lnTo>
                    <a:lnTo>
                      <a:pt x="1049" y="0"/>
                    </a:lnTo>
                    <a:close/>
                  </a:path>
                </a:pathLst>
              </a:custGeom>
              <a:solidFill>
                <a:srgbClr val="2B4D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ṡ1ïde">
                <a:extLst>
                  <a:ext uri="{FF2B5EF4-FFF2-40B4-BE49-F238E27FC236}">
                    <a16:creationId xmlns:a16="http://schemas.microsoft.com/office/drawing/2014/main" id="{3F1A59DD-C94B-C1DD-9A0B-40AD48360B8E}"/>
                  </a:ext>
                </a:extLst>
              </p:cNvPr>
              <p:cNvSpPr/>
              <p:nvPr/>
            </p:nvSpPr>
            <p:spPr bwMode="auto">
              <a:xfrm>
                <a:off x="2450994" y="3271040"/>
                <a:ext cx="2351949" cy="860961"/>
              </a:xfrm>
              <a:custGeom>
                <a:avLst/>
                <a:gdLst>
                  <a:gd name="T0" fmla="*/ 1049 w 1049"/>
                  <a:gd name="T1" fmla="*/ 0 h 384"/>
                  <a:gd name="T2" fmla="*/ 1049 w 1049"/>
                  <a:gd name="T3" fmla="*/ 343 h 384"/>
                  <a:gd name="T4" fmla="*/ 778 w 1049"/>
                  <a:gd name="T5" fmla="*/ 384 h 384"/>
                  <a:gd name="T6" fmla="*/ 0 w 1049"/>
                  <a:gd name="T7" fmla="*/ 167 h 384"/>
                  <a:gd name="T8" fmla="*/ 1049 w 1049"/>
                  <a:gd name="T9" fmla="*/ 0 h 384"/>
                </a:gdLst>
                <a:ahLst/>
                <a:cxnLst>
                  <a:cxn ang="0">
                    <a:pos x="T0" y="T1"/>
                  </a:cxn>
                  <a:cxn ang="0">
                    <a:pos x="T2" y="T3"/>
                  </a:cxn>
                  <a:cxn ang="0">
                    <a:pos x="T4" y="T5"/>
                  </a:cxn>
                  <a:cxn ang="0">
                    <a:pos x="T6" y="T7"/>
                  </a:cxn>
                  <a:cxn ang="0">
                    <a:pos x="T8" y="T9"/>
                  </a:cxn>
                </a:cxnLst>
                <a:rect l="0" t="0" r="r" b="b"/>
                <a:pathLst>
                  <a:path w="1049" h="384">
                    <a:moveTo>
                      <a:pt x="1049" y="0"/>
                    </a:moveTo>
                    <a:lnTo>
                      <a:pt x="1049" y="343"/>
                    </a:lnTo>
                    <a:lnTo>
                      <a:pt x="778" y="384"/>
                    </a:lnTo>
                    <a:lnTo>
                      <a:pt x="0" y="167"/>
                    </a:lnTo>
                    <a:lnTo>
                      <a:pt x="10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ślïdê">
                <a:extLst>
                  <a:ext uri="{FF2B5EF4-FFF2-40B4-BE49-F238E27FC236}">
                    <a16:creationId xmlns:a16="http://schemas.microsoft.com/office/drawing/2014/main" id="{AC5C0E83-305F-84D8-2064-80D0DA1FE048}"/>
                  </a:ext>
                </a:extLst>
              </p:cNvPr>
              <p:cNvSpPr/>
              <p:nvPr/>
            </p:nvSpPr>
            <p:spPr bwMode="auto">
              <a:xfrm>
                <a:off x="3186398" y="3777752"/>
                <a:ext cx="331829" cy="2502168"/>
              </a:xfrm>
              <a:custGeom>
                <a:avLst/>
                <a:gdLst>
                  <a:gd name="T0" fmla="*/ 0 w 148"/>
                  <a:gd name="T1" fmla="*/ 0 h 1116"/>
                  <a:gd name="T2" fmla="*/ 0 w 148"/>
                  <a:gd name="T3" fmla="*/ 1053 h 1116"/>
                  <a:gd name="T4" fmla="*/ 148 w 148"/>
                  <a:gd name="T5" fmla="*/ 1116 h 1116"/>
                  <a:gd name="T6" fmla="*/ 148 w 148"/>
                  <a:gd name="T7" fmla="*/ 70 h 1116"/>
                  <a:gd name="T8" fmla="*/ 0 w 148"/>
                  <a:gd name="T9" fmla="*/ 0 h 1116"/>
                </a:gdLst>
                <a:ahLst/>
                <a:cxnLst>
                  <a:cxn ang="0">
                    <a:pos x="T0" y="T1"/>
                  </a:cxn>
                  <a:cxn ang="0">
                    <a:pos x="T2" y="T3"/>
                  </a:cxn>
                  <a:cxn ang="0">
                    <a:pos x="T4" y="T5"/>
                  </a:cxn>
                  <a:cxn ang="0">
                    <a:pos x="T6" y="T7"/>
                  </a:cxn>
                  <a:cxn ang="0">
                    <a:pos x="T8" y="T9"/>
                  </a:cxn>
                </a:cxnLst>
                <a:rect l="0" t="0" r="r" b="b"/>
                <a:pathLst>
                  <a:path w="148" h="1116">
                    <a:moveTo>
                      <a:pt x="0" y="0"/>
                    </a:moveTo>
                    <a:lnTo>
                      <a:pt x="0" y="1053"/>
                    </a:lnTo>
                    <a:lnTo>
                      <a:pt x="148" y="1116"/>
                    </a:lnTo>
                    <a:lnTo>
                      <a:pt x="148" y="70"/>
                    </a:lnTo>
                    <a:lnTo>
                      <a:pt x="0" y="0"/>
                    </a:lnTo>
                    <a:close/>
                  </a:path>
                </a:pathLst>
              </a:custGeom>
              <a:solidFill>
                <a:srgbClr val="436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Slîḍè">
                <a:extLst>
                  <a:ext uri="{FF2B5EF4-FFF2-40B4-BE49-F238E27FC236}">
                    <a16:creationId xmlns:a16="http://schemas.microsoft.com/office/drawing/2014/main" id="{B460532F-0239-A4E8-9601-6C8F44E4D2F8}"/>
                  </a:ext>
                </a:extLst>
              </p:cNvPr>
              <p:cNvSpPr/>
              <p:nvPr/>
            </p:nvSpPr>
            <p:spPr bwMode="auto">
              <a:xfrm>
                <a:off x="3186398" y="3777752"/>
                <a:ext cx="331829" cy="2502168"/>
              </a:xfrm>
              <a:custGeom>
                <a:avLst/>
                <a:gdLst>
                  <a:gd name="T0" fmla="*/ 0 w 148"/>
                  <a:gd name="T1" fmla="*/ 0 h 1116"/>
                  <a:gd name="T2" fmla="*/ 0 w 148"/>
                  <a:gd name="T3" fmla="*/ 1053 h 1116"/>
                  <a:gd name="T4" fmla="*/ 148 w 148"/>
                  <a:gd name="T5" fmla="*/ 1116 h 1116"/>
                  <a:gd name="T6" fmla="*/ 148 w 148"/>
                  <a:gd name="T7" fmla="*/ 70 h 1116"/>
                  <a:gd name="T8" fmla="*/ 0 w 148"/>
                  <a:gd name="T9" fmla="*/ 0 h 1116"/>
                </a:gdLst>
                <a:ahLst/>
                <a:cxnLst>
                  <a:cxn ang="0">
                    <a:pos x="T0" y="T1"/>
                  </a:cxn>
                  <a:cxn ang="0">
                    <a:pos x="T2" y="T3"/>
                  </a:cxn>
                  <a:cxn ang="0">
                    <a:pos x="T4" y="T5"/>
                  </a:cxn>
                  <a:cxn ang="0">
                    <a:pos x="T6" y="T7"/>
                  </a:cxn>
                  <a:cxn ang="0">
                    <a:pos x="T8" y="T9"/>
                  </a:cxn>
                </a:cxnLst>
                <a:rect l="0" t="0" r="r" b="b"/>
                <a:pathLst>
                  <a:path w="148" h="1116">
                    <a:moveTo>
                      <a:pt x="0" y="0"/>
                    </a:moveTo>
                    <a:lnTo>
                      <a:pt x="0" y="1053"/>
                    </a:lnTo>
                    <a:lnTo>
                      <a:pt x="148" y="1116"/>
                    </a:lnTo>
                    <a:lnTo>
                      <a:pt x="148" y="7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ïṡḷïḍé">
                <a:extLst>
                  <a:ext uri="{FF2B5EF4-FFF2-40B4-BE49-F238E27FC236}">
                    <a16:creationId xmlns:a16="http://schemas.microsoft.com/office/drawing/2014/main" id="{5A276DE4-4D49-806C-27EB-5B0351AE3A07}"/>
                  </a:ext>
                </a:extLst>
              </p:cNvPr>
              <p:cNvSpPr/>
              <p:nvPr/>
            </p:nvSpPr>
            <p:spPr bwMode="auto">
              <a:xfrm>
                <a:off x="2327680" y="3425743"/>
                <a:ext cx="1569460" cy="3143404"/>
              </a:xfrm>
              <a:custGeom>
                <a:avLst/>
                <a:gdLst>
                  <a:gd name="T0" fmla="*/ 700 w 700"/>
                  <a:gd name="T1" fmla="*/ 90 h 1402"/>
                  <a:gd name="T2" fmla="*/ 536 w 700"/>
                  <a:gd name="T3" fmla="*/ 0 h 1402"/>
                  <a:gd name="T4" fmla="*/ 0 w 700"/>
                  <a:gd name="T5" fmla="*/ 1347 h 1402"/>
                  <a:gd name="T6" fmla="*/ 195 w 700"/>
                  <a:gd name="T7" fmla="*/ 1402 h 1402"/>
                  <a:gd name="T8" fmla="*/ 700 w 700"/>
                  <a:gd name="T9" fmla="*/ 90 h 1402"/>
                </a:gdLst>
                <a:ahLst/>
                <a:cxnLst>
                  <a:cxn ang="0">
                    <a:pos x="T0" y="T1"/>
                  </a:cxn>
                  <a:cxn ang="0">
                    <a:pos x="T2" y="T3"/>
                  </a:cxn>
                  <a:cxn ang="0">
                    <a:pos x="T4" y="T5"/>
                  </a:cxn>
                  <a:cxn ang="0">
                    <a:pos x="T6" y="T7"/>
                  </a:cxn>
                  <a:cxn ang="0">
                    <a:pos x="T8" y="T9"/>
                  </a:cxn>
                </a:cxnLst>
                <a:rect l="0" t="0" r="r" b="b"/>
                <a:pathLst>
                  <a:path w="700" h="1402">
                    <a:moveTo>
                      <a:pt x="700" y="90"/>
                    </a:moveTo>
                    <a:lnTo>
                      <a:pt x="536" y="0"/>
                    </a:lnTo>
                    <a:lnTo>
                      <a:pt x="0" y="1347"/>
                    </a:lnTo>
                    <a:lnTo>
                      <a:pt x="195" y="1402"/>
                    </a:lnTo>
                    <a:lnTo>
                      <a:pt x="700" y="90"/>
                    </a:lnTo>
                    <a:close/>
                  </a:path>
                </a:pathLst>
              </a:custGeom>
              <a:solidFill>
                <a:srgbClr val="EAC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i$ļídè">
                <a:extLst>
                  <a:ext uri="{FF2B5EF4-FFF2-40B4-BE49-F238E27FC236}">
                    <a16:creationId xmlns:a16="http://schemas.microsoft.com/office/drawing/2014/main" id="{7152410A-4C77-21F2-CAC4-EA4FCB171117}"/>
                  </a:ext>
                </a:extLst>
              </p:cNvPr>
              <p:cNvSpPr/>
              <p:nvPr/>
            </p:nvSpPr>
            <p:spPr bwMode="auto">
              <a:xfrm>
                <a:off x="2327680" y="3425743"/>
                <a:ext cx="1569460" cy="3143404"/>
              </a:xfrm>
              <a:custGeom>
                <a:avLst/>
                <a:gdLst>
                  <a:gd name="T0" fmla="*/ 700 w 700"/>
                  <a:gd name="T1" fmla="*/ 90 h 1402"/>
                  <a:gd name="T2" fmla="*/ 536 w 700"/>
                  <a:gd name="T3" fmla="*/ 0 h 1402"/>
                  <a:gd name="T4" fmla="*/ 0 w 700"/>
                  <a:gd name="T5" fmla="*/ 1347 h 1402"/>
                  <a:gd name="T6" fmla="*/ 195 w 700"/>
                  <a:gd name="T7" fmla="*/ 1402 h 1402"/>
                  <a:gd name="T8" fmla="*/ 700 w 700"/>
                  <a:gd name="T9" fmla="*/ 90 h 1402"/>
                </a:gdLst>
                <a:ahLst/>
                <a:cxnLst>
                  <a:cxn ang="0">
                    <a:pos x="T0" y="T1"/>
                  </a:cxn>
                  <a:cxn ang="0">
                    <a:pos x="T2" y="T3"/>
                  </a:cxn>
                  <a:cxn ang="0">
                    <a:pos x="T4" y="T5"/>
                  </a:cxn>
                  <a:cxn ang="0">
                    <a:pos x="T6" y="T7"/>
                  </a:cxn>
                  <a:cxn ang="0">
                    <a:pos x="T8" y="T9"/>
                  </a:cxn>
                </a:cxnLst>
                <a:rect l="0" t="0" r="r" b="b"/>
                <a:pathLst>
                  <a:path w="700" h="1402">
                    <a:moveTo>
                      <a:pt x="700" y="90"/>
                    </a:moveTo>
                    <a:lnTo>
                      <a:pt x="536" y="0"/>
                    </a:lnTo>
                    <a:lnTo>
                      <a:pt x="0" y="1347"/>
                    </a:lnTo>
                    <a:lnTo>
                      <a:pt x="195" y="1402"/>
                    </a:lnTo>
                    <a:lnTo>
                      <a:pt x="700"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íṣlíḑé">
                <a:extLst>
                  <a:ext uri="{FF2B5EF4-FFF2-40B4-BE49-F238E27FC236}">
                    <a16:creationId xmlns:a16="http://schemas.microsoft.com/office/drawing/2014/main" id="{BD88F806-B236-DB88-BE8E-D5CAE1C2F886}"/>
                  </a:ext>
                </a:extLst>
              </p:cNvPr>
              <p:cNvSpPr/>
              <p:nvPr/>
            </p:nvSpPr>
            <p:spPr bwMode="auto">
              <a:xfrm>
                <a:off x="1186458" y="3152209"/>
                <a:ext cx="2342980" cy="3293625"/>
              </a:xfrm>
              <a:custGeom>
                <a:avLst/>
                <a:gdLst>
                  <a:gd name="T0" fmla="*/ 1045 w 1045"/>
                  <a:gd name="T1" fmla="*/ 122 h 1469"/>
                  <a:gd name="T2" fmla="*/ 450 w 1045"/>
                  <a:gd name="T3" fmla="*/ 0 h 1469"/>
                  <a:gd name="T4" fmla="*/ 0 w 1045"/>
                  <a:gd name="T5" fmla="*/ 1171 h 1469"/>
                  <a:gd name="T6" fmla="*/ 509 w 1045"/>
                  <a:gd name="T7" fmla="*/ 1469 h 1469"/>
                  <a:gd name="T8" fmla="*/ 1045 w 1045"/>
                  <a:gd name="T9" fmla="*/ 122 h 1469"/>
                </a:gdLst>
                <a:ahLst/>
                <a:cxnLst>
                  <a:cxn ang="0">
                    <a:pos x="T0" y="T1"/>
                  </a:cxn>
                  <a:cxn ang="0">
                    <a:pos x="T2" y="T3"/>
                  </a:cxn>
                  <a:cxn ang="0">
                    <a:pos x="T4" y="T5"/>
                  </a:cxn>
                  <a:cxn ang="0">
                    <a:pos x="T6" y="T7"/>
                  </a:cxn>
                  <a:cxn ang="0">
                    <a:pos x="T8" y="T9"/>
                  </a:cxn>
                </a:cxnLst>
                <a:rect l="0" t="0" r="r" b="b"/>
                <a:pathLst>
                  <a:path w="1045" h="1469">
                    <a:moveTo>
                      <a:pt x="1045" y="122"/>
                    </a:moveTo>
                    <a:lnTo>
                      <a:pt x="450" y="0"/>
                    </a:lnTo>
                    <a:lnTo>
                      <a:pt x="0" y="1171"/>
                    </a:lnTo>
                    <a:lnTo>
                      <a:pt x="509" y="1469"/>
                    </a:lnTo>
                    <a:lnTo>
                      <a:pt x="1045" y="122"/>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Sḻidé">
                <a:extLst>
                  <a:ext uri="{FF2B5EF4-FFF2-40B4-BE49-F238E27FC236}">
                    <a16:creationId xmlns:a16="http://schemas.microsoft.com/office/drawing/2014/main" id="{26322937-1459-FAC4-BFEC-06EA361F05F4}"/>
                  </a:ext>
                </a:extLst>
              </p:cNvPr>
              <p:cNvSpPr/>
              <p:nvPr/>
            </p:nvSpPr>
            <p:spPr bwMode="auto">
              <a:xfrm>
                <a:off x="1186458" y="3152209"/>
                <a:ext cx="2342980" cy="3293625"/>
              </a:xfrm>
              <a:custGeom>
                <a:avLst/>
                <a:gdLst>
                  <a:gd name="T0" fmla="*/ 1045 w 1045"/>
                  <a:gd name="T1" fmla="*/ 122 h 1469"/>
                  <a:gd name="T2" fmla="*/ 450 w 1045"/>
                  <a:gd name="T3" fmla="*/ 0 h 1469"/>
                  <a:gd name="T4" fmla="*/ 0 w 1045"/>
                  <a:gd name="T5" fmla="*/ 1171 h 1469"/>
                  <a:gd name="T6" fmla="*/ 509 w 1045"/>
                  <a:gd name="T7" fmla="*/ 1469 h 1469"/>
                  <a:gd name="T8" fmla="*/ 1045 w 1045"/>
                  <a:gd name="T9" fmla="*/ 122 h 1469"/>
                </a:gdLst>
                <a:ahLst/>
                <a:cxnLst>
                  <a:cxn ang="0">
                    <a:pos x="T0" y="T1"/>
                  </a:cxn>
                  <a:cxn ang="0">
                    <a:pos x="T2" y="T3"/>
                  </a:cxn>
                  <a:cxn ang="0">
                    <a:pos x="T4" y="T5"/>
                  </a:cxn>
                  <a:cxn ang="0">
                    <a:pos x="T6" y="T7"/>
                  </a:cxn>
                  <a:cxn ang="0">
                    <a:pos x="T8" y="T9"/>
                  </a:cxn>
                </a:cxnLst>
                <a:rect l="0" t="0" r="r" b="b"/>
                <a:pathLst>
                  <a:path w="1045" h="1469">
                    <a:moveTo>
                      <a:pt x="1045" y="122"/>
                    </a:moveTo>
                    <a:lnTo>
                      <a:pt x="450" y="0"/>
                    </a:lnTo>
                    <a:lnTo>
                      <a:pt x="0" y="1171"/>
                    </a:lnTo>
                    <a:lnTo>
                      <a:pt x="509" y="1469"/>
                    </a:lnTo>
                    <a:lnTo>
                      <a:pt x="1045"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sļîḑè">
                <a:extLst>
                  <a:ext uri="{FF2B5EF4-FFF2-40B4-BE49-F238E27FC236}">
                    <a16:creationId xmlns:a16="http://schemas.microsoft.com/office/drawing/2014/main" id="{2D44A1D0-5374-CAD0-83E9-7DB869CA4957}"/>
                  </a:ext>
                </a:extLst>
              </p:cNvPr>
              <p:cNvSpPr/>
              <p:nvPr/>
            </p:nvSpPr>
            <p:spPr bwMode="auto">
              <a:xfrm>
                <a:off x="1619181" y="4313609"/>
                <a:ext cx="1782459" cy="993245"/>
              </a:xfrm>
              <a:custGeom>
                <a:avLst/>
                <a:gdLst>
                  <a:gd name="T0" fmla="*/ 0 w 795"/>
                  <a:gd name="T1" fmla="*/ 153 h 443"/>
                  <a:gd name="T2" fmla="*/ 727 w 795"/>
                  <a:gd name="T3" fmla="*/ 443 h 443"/>
                  <a:gd name="T4" fmla="*/ 795 w 795"/>
                  <a:gd name="T5" fmla="*/ 265 h 443"/>
                  <a:gd name="T6" fmla="*/ 58 w 795"/>
                  <a:gd name="T7" fmla="*/ 0 h 443"/>
                  <a:gd name="T8" fmla="*/ 0 w 795"/>
                  <a:gd name="T9" fmla="*/ 153 h 443"/>
                </a:gdLst>
                <a:ahLst/>
                <a:cxnLst>
                  <a:cxn ang="0">
                    <a:pos x="T0" y="T1"/>
                  </a:cxn>
                  <a:cxn ang="0">
                    <a:pos x="T2" y="T3"/>
                  </a:cxn>
                  <a:cxn ang="0">
                    <a:pos x="T4" y="T5"/>
                  </a:cxn>
                  <a:cxn ang="0">
                    <a:pos x="T6" y="T7"/>
                  </a:cxn>
                  <a:cxn ang="0">
                    <a:pos x="T8" y="T9"/>
                  </a:cxn>
                </a:cxnLst>
                <a:rect l="0" t="0" r="r" b="b"/>
                <a:pathLst>
                  <a:path w="795" h="443">
                    <a:moveTo>
                      <a:pt x="0" y="153"/>
                    </a:moveTo>
                    <a:lnTo>
                      <a:pt x="727" y="443"/>
                    </a:lnTo>
                    <a:lnTo>
                      <a:pt x="795" y="265"/>
                    </a:lnTo>
                    <a:lnTo>
                      <a:pt x="58" y="0"/>
                    </a:lnTo>
                    <a:lnTo>
                      <a:pt x="0" y="153"/>
                    </a:lnTo>
                    <a:close/>
                  </a:path>
                </a:pathLst>
              </a:custGeom>
              <a:solidFill>
                <a:srgbClr val="7DA9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îš1îďé">
                <a:extLst>
                  <a:ext uri="{FF2B5EF4-FFF2-40B4-BE49-F238E27FC236}">
                    <a16:creationId xmlns:a16="http://schemas.microsoft.com/office/drawing/2014/main" id="{8D4B7699-BCEE-53D4-9BAC-B1D9ABFC4886}"/>
                  </a:ext>
                </a:extLst>
              </p:cNvPr>
              <p:cNvSpPr/>
              <p:nvPr/>
            </p:nvSpPr>
            <p:spPr bwMode="auto">
              <a:xfrm>
                <a:off x="1619181" y="4313609"/>
                <a:ext cx="1782459" cy="993245"/>
              </a:xfrm>
              <a:custGeom>
                <a:avLst/>
                <a:gdLst>
                  <a:gd name="T0" fmla="*/ 0 w 795"/>
                  <a:gd name="T1" fmla="*/ 153 h 443"/>
                  <a:gd name="T2" fmla="*/ 727 w 795"/>
                  <a:gd name="T3" fmla="*/ 443 h 443"/>
                  <a:gd name="T4" fmla="*/ 795 w 795"/>
                  <a:gd name="T5" fmla="*/ 265 h 443"/>
                  <a:gd name="T6" fmla="*/ 58 w 795"/>
                  <a:gd name="T7" fmla="*/ 0 h 443"/>
                  <a:gd name="T8" fmla="*/ 0 w 795"/>
                  <a:gd name="T9" fmla="*/ 153 h 443"/>
                </a:gdLst>
                <a:ahLst/>
                <a:cxnLst>
                  <a:cxn ang="0">
                    <a:pos x="T0" y="T1"/>
                  </a:cxn>
                  <a:cxn ang="0">
                    <a:pos x="T2" y="T3"/>
                  </a:cxn>
                  <a:cxn ang="0">
                    <a:pos x="T4" y="T5"/>
                  </a:cxn>
                  <a:cxn ang="0">
                    <a:pos x="T6" y="T7"/>
                  </a:cxn>
                  <a:cxn ang="0">
                    <a:pos x="T8" y="T9"/>
                  </a:cxn>
                </a:cxnLst>
                <a:rect l="0" t="0" r="r" b="b"/>
                <a:pathLst>
                  <a:path w="795" h="443">
                    <a:moveTo>
                      <a:pt x="0" y="153"/>
                    </a:moveTo>
                    <a:lnTo>
                      <a:pt x="727" y="443"/>
                    </a:lnTo>
                    <a:lnTo>
                      <a:pt x="795" y="265"/>
                    </a:lnTo>
                    <a:lnTo>
                      <a:pt x="58" y="0"/>
                    </a:lnTo>
                    <a:lnTo>
                      <a:pt x="0" y="1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S1îḓe">
                <a:extLst>
                  <a:ext uri="{FF2B5EF4-FFF2-40B4-BE49-F238E27FC236}">
                    <a16:creationId xmlns:a16="http://schemas.microsoft.com/office/drawing/2014/main" id="{9BBC96C7-BDA5-75AD-421B-45BB0BD256F8}"/>
                  </a:ext>
                </a:extLst>
              </p:cNvPr>
              <p:cNvSpPr/>
              <p:nvPr/>
            </p:nvSpPr>
            <p:spPr bwMode="auto">
              <a:xfrm>
                <a:off x="2998063" y="4762027"/>
                <a:ext cx="403575" cy="145736"/>
              </a:xfrm>
              <a:custGeom>
                <a:avLst/>
                <a:gdLst>
                  <a:gd name="T0" fmla="*/ 0 w 180"/>
                  <a:gd name="T1" fmla="*/ 0 h 65"/>
                  <a:gd name="T2" fmla="*/ 0 w 180"/>
                  <a:gd name="T3" fmla="*/ 0 h 65"/>
                  <a:gd name="T4" fmla="*/ 180 w 180"/>
                  <a:gd name="T5" fmla="*/ 65 h 65"/>
                  <a:gd name="T6" fmla="*/ 180 w 180"/>
                  <a:gd name="T7" fmla="*/ 65 h 65"/>
                  <a:gd name="T8" fmla="*/ 0 w 180"/>
                  <a:gd name="T9" fmla="*/ 0 h 65"/>
                </a:gdLst>
                <a:ahLst/>
                <a:cxnLst>
                  <a:cxn ang="0">
                    <a:pos x="T0" y="T1"/>
                  </a:cxn>
                  <a:cxn ang="0">
                    <a:pos x="T2" y="T3"/>
                  </a:cxn>
                  <a:cxn ang="0">
                    <a:pos x="T4" y="T5"/>
                  </a:cxn>
                  <a:cxn ang="0">
                    <a:pos x="T6" y="T7"/>
                  </a:cxn>
                  <a:cxn ang="0">
                    <a:pos x="T8" y="T9"/>
                  </a:cxn>
                </a:cxnLst>
                <a:rect l="0" t="0" r="r" b="b"/>
                <a:pathLst>
                  <a:path w="180" h="65">
                    <a:moveTo>
                      <a:pt x="0" y="0"/>
                    </a:moveTo>
                    <a:lnTo>
                      <a:pt x="0" y="0"/>
                    </a:lnTo>
                    <a:lnTo>
                      <a:pt x="180" y="65"/>
                    </a:lnTo>
                    <a:lnTo>
                      <a:pt x="180" y="65"/>
                    </a:lnTo>
                    <a:lnTo>
                      <a:pt x="0" y="0"/>
                    </a:lnTo>
                    <a:close/>
                  </a:path>
                </a:pathLst>
              </a:custGeom>
              <a:solidFill>
                <a:srgbClr val="AA8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ŝliḍé">
                <a:extLst>
                  <a:ext uri="{FF2B5EF4-FFF2-40B4-BE49-F238E27FC236}">
                    <a16:creationId xmlns:a16="http://schemas.microsoft.com/office/drawing/2014/main" id="{57FA28D9-1A8A-AD63-D429-94B025424DC4}"/>
                  </a:ext>
                </a:extLst>
              </p:cNvPr>
              <p:cNvSpPr/>
              <p:nvPr/>
            </p:nvSpPr>
            <p:spPr bwMode="auto">
              <a:xfrm>
                <a:off x="2998063" y="4762027"/>
                <a:ext cx="403575" cy="145736"/>
              </a:xfrm>
              <a:custGeom>
                <a:avLst/>
                <a:gdLst>
                  <a:gd name="T0" fmla="*/ 0 w 180"/>
                  <a:gd name="T1" fmla="*/ 0 h 65"/>
                  <a:gd name="T2" fmla="*/ 0 w 180"/>
                  <a:gd name="T3" fmla="*/ 0 h 65"/>
                  <a:gd name="T4" fmla="*/ 180 w 180"/>
                  <a:gd name="T5" fmla="*/ 65 h 65"/>
                  <a:gd name="T6" fmla="*/ 180 w 180"/>
                  <a:gd name="T7" fmla="*/ 65 h 65"/>
                  <a:gd name="T8" fmla="*/ 0 w 180"/>
                  <a:gd name="T9" fmla="*/ 0 h 65"/>
                </a:gdLst>
                <a:ahLst/>
                <a:cxnLst>
                  <a:cxn ang="0">
                    <a:pos x="T0" y="T1"/>
                  </a:cxn>
                  <a:cxn ang="0">
                    <a:pos x="T2" y="T3"/>
                  </a:cxn>
                  <a:cxn ang="0">
                    <a:pos x="T4" y="T5"/>
                  </a:cxn>
                  <a:cxn ang="0">
                    <a:pos x="T6" y="T7"/>
                  </a:cxn>
                  <a:cxn ang="0">
                    <a:pos x="T8" y="T9"/>
                  </a:cxn>
                </a:cxnLst>
                <a:rect l="0" t="0" r="r" b="b"/>
                <a:pathLst>
                  <a:path w="180" h="65">
                    <a:moveTo>
                      <a:pt x="0" y="0"/>
                    </a:moveTo>
                    <a:lnTo>
                      <a:pt x="0" y="0"/>
                    </a:lnTo>
                    <a:lnTo>
                      <a:pt x="180" y="65"/>
                    </a:lnTo>
                    <a:lnTo>
                      <a:pt x="180" y="6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şľîḍè">
                <a:extLst>
                  <a:ext uri="{FF2B5EF4-FFF2-40B4-BE49-F238E27FC236}">
                    <a16:creationId xmlns:a16="http://schemas.microsoft.com/office/drawing/2014/main" id="{FFE1B598-7793-E44A-CE1A-A9078D24FE30}"/>
                  </a:ext>
                </a:extLst>
              </p:cNvPr>
              <p:cNvSpPr/>
              <p:nvPr/>
            </p:nvSpPr>
            <p:spPr bwMode="auto">
              <a:xfrm>
                <a:off x="2847844" y="5145424"/>
                <a:ext cx="401334" cy="161430"/>
              </a:xfrm>
              <a:custGeom>
                <a:avLst/>
                <a:gdLst>
                  <a:gd name="T0" fmla="*/ 0 w 179"/>
                  <a:gd name="T1" fmla="*/ 0 h 72"/>
                  <a:gd name="T2" fmla="*/ 0 w 179"/>
                  <a:gd name="T3" fmla="*/ 0 h 72"/>
                  <a:gd name="T4" fmla="*/ 179 w 179"/>
                  <a:gd name="T5" fmla="*/ 72 h 72"/>
                  <a:gd name="T6" fmla="*/ 179 w 179"/>
                  <a:gd name="T7" fmla="*/ 72 h 72"/>
                  <a:gd name="T8" fmla="*/ 0 w 179"/>
                  <a:gd name="T9" fmla="*/ 0 h 72"/>
                </a:gdLst>
                <a:ahLst/>
                <a:cxnLst>
                  <a:cxn ang="0">
                    <a:pos x="T0" y="T1"/>
                  </a:cxn>
                  <a:cxn ang="0">
                    <a:pos x="T2" y="T3"/>
                  </a:cxn>
                  <a:cxn ang="0">
                    <a:pos x="T4" y="T5"/>
                  </a:cxn>
                  <a:cxn ang="0">
                    <a:pos x="T6" y="T7"/>
                  </a:cxn>
                  <a:cxn ang="0">
                    <a:pos x="T8" y="T9"/>
                  </a:cxn>
                </a:cxnLst>
                <a:rect l="0" t="0" r="r" b="b"/>
                <a:pathLst>
                  <a:path w="179" h="72">
                    <a:moveTo>
                      <a:pt x="0" y="0"/>
                    </a:moveTo>
                    <a:lnTo>
                      <a:pt x="0" y="0"/>
                    </a:lnTo>
                    <a:lnTo>
                      <a:pt x="179" y="72"/>
                    </a:lnTo>
                    <a:lnTo>
                      <a:pt x="179" y="72"/>
                    </a:lnTo>
                    <a:lnTo>
                      <a:pt x="0" y="0"/>
                    </a:lnTo>
                    <a:close/>
                  </a:path>
                </a:pathLst>
              </a:custGeom>
              <a:solidFill>
                <a:srgbClr val="AA8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íṧľiḍè">
                <a:extLst>
                  <a:ext uri="{FF2B5EF4-FFF2-40B4-BE49-F238E27FC236}">
                    <a16:creationId xmlns:a16="http://schemas.microsoft.com/office/drawing/2014/main" id="{3F5FDA97-7564-9CB1-0A5A-55333B75CCC7}"/>
                  </a:ext>
                </a:extLst>
              </p:cNvPr>
              <p:cNvSpPr/>
              <p:nvPr/>
            </p:nvSpPr>
            <p:spPr bwMode="auto">
              <a:xfrm>
                <a:off x="2847844" y="5145424"/>
                <a:ext cx="401334" cy="161430"/>
              </a:xfrm>
              <a:custGeom>
                <a:avLst/>
                <a:gdLst>
                  <a:gd name="T0" fmla="*/ 0 w 179"/>
                  <a:gd name="T1" fmla="*/ 0 h 72"/>
                  <a:gd name="T2" fmla="*/ 0 w 179"/>
                  <a:gd name="T3" fmla="*/ 0 h 72"/>
                  <a:gd name="T4" fmla="*/ 179 w 179"/>
                  <a:gd name="T5" fmla="*/ 72 h 72"/>
                  <a:gd name="T6" fmla="*/ 179 w 179"/>
                  <a:gd name="T7" fmla="*/ 72 h 72"/>
                  <a:gd name="T8" fmla="*/ 0 w 179"/>
                  <a:gd name="T9" fmla="*/ 0 h 72"/>
                </a:gdLst>
                <a:ahLst/>
                <a:cxnLst>
                  <a:cxn ang="0">
                    <a:pos x="T0" y="T1"/>
                  </a:cxn>
                  <a:cxn ang="0">
                    <a:pos x="T2" y="T3"/>
                  </a:cxn>
                  <a:cxn ang="0">
                    <a:pos x="T4" y="T5"/>
                  </a:cxn>
                  <a:cxn ang="0">
                    <a:pos x="T6" y="T7"/>
                  </a:cxn>
                  <a:cxn ang="0">
                    <a:pos x="T8" y="T9"/>
                  </a:cxn>
                </a:cxnLst>
                <a:rect l="0" t="0" r="r" b="b"/>
                <a:pathLst>
                  <a:path w="179" h="72">
                    <a:moveTo>
                      <a:pt x="0" y="0"/>
                    </a:moveTo>
                    <a:lnTo>
                      <a:pt x="0" y="0"/>
                    </a:lnTo>
                    <a:lnTo>
                      <a:pt x="179" y="72"/>
                    </a:lnTo>
                    <a:lnTo>
                      <a:pt x="179" y="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ṥḷíḑe">
                <a:extLst>
                  <a:ext uri="{FF2B5EF4-FFF2-40B4-BE49-F238E27FC236}">
                    <a16:creationId xmlns:a16="http://schemas.microsoft.com/office/drawing/2014/main" id="{016D8297-9C2E-E27E-BB1B-F84FCF3DF57F}"/>
                  </a:ext>
                </a:extLst>
              </p:cNvPr>
              <p:cNvSpPr/>
              <p:nvPr/>
            </p:nvSpPr>
            <p:spPr bwMode="auto">
              <a:xfrm>
                <a:off x="2847844" y="4762027"/>
                <a:ext cx="553796" cy="544828"/>
              </a:xfrm>
              <a:custGeom>
                <a:avLst/>
                <a:gdLst>
                  <a:gd name="T0" fmla="*/ 67 w 247"/>
                  <a:gd name="T1" fmla="*/ 0 h 243"/>
                  <a:gd name="T2" fmla="*/ 0 w 247"/>
                  <a:gd name="T3" fmla="*/ 171 h 243"/>
                  <a:gd name="T4" fmla="*/ 179 w 247"/>
                  <a:gd name="T5" fmla="*/ 243 h 243"/>
                  <a:gd name="T6" fmla="*/ 247 w 247"/>
                  <a:gd name="T7" fmla="*/ 65 h 243"/>
                  <a:gd name="T8" fmla="*/ 67 w 247"/>
                  <a:gd name="T9" fmla="*/ 0 h 243"/>
                </a:gdLst>
                <a:ahLst/>
                <a:cxnLst>
                  <a:cxn ang="0">
                    <a:pos x="T0" y="T1"/>
                  </a:cxn>
                  <a:cxn ang="0">
                    <a:pos x="T2" y="T3"/>
                  </a:cxn>
                  <a:cxn ang="0">
                    <a:pos x="T4" y="T5"/>
                  </a:cxn>
                  <a:cxn ang="0">
                    <a:pos x="T6" y="T7"/>
                  </a:cxn>
                  <a:cxn ang="0">
                    <a:pos x="T8" y="T9"/>
                  </a:cxn>
                </a:cxnLst>
                <a:rect l="0" t="0" r="r" b="b"/>
                <a:pathLst>
                  <a:path w="247" h="243">
                    <a:moveTo>
                      <a:pt x="67" y="0"/>
                    </a:moveTo>
                    <a:lnTo>
                      <a:pt x="0" y="171"/>
                    </a:lnTo>
                    <a:lnTo>
                      <a:pt x="179" y="243"/>
                    </a:lnTo>
                    <a:lnTo>
                      <a:pt x="247" y="65"/>
                    </a:lnTo>
                    <a:lnTo>
                      <a:pt x="67" y="0"/>
                    </a:lnTo>
                    <a:close/>
                  </a:path>
                </a:pathLst>
              </a:custGeom>
              <a:solidFill>
                <a:srgbClr val="637F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ḷîdé">
                <a:extLst>
                  <a:ext uri="{FF2B5EF4-FFF2-40B4-BE49-F238E27FC236}">
                    <a16:creationId xmlns:a16="http://schemas.microsoft.com/office/drawing/2014/main" id="{633C4778-9F18-76E2-C26B-D776022517E6}"/>
                  </a:ext>
                </a:extLst>
              </p:cNvPr>
              <p:cNvSpPr/>
              <p:nvPr/>
            </p:nvSpPr>
            <p:spPr bwMode="auto">
              <a:xfrm>
                <a:off x="2847844" y="4762027"/>
                <a:ext cx="553796" cy="544828"/>
              </a:xfrm>
              <a:custGeom>
                <a:avLst/>
                <a:gdLst>
                  <a:gd name="T0" fmla="*/ 67 w 247"/>
                  <a:gd name="T1" fmla="*/ 0 h 243"/>
                  <a:gd name="T2" fmla="*/ 0 w 247"/>
                  <a:gd name="T3" fmla="*/ 171 h 243"/>
                  <a:gd name="T4" fmla="*/ 179 w 247"/>
                  <a:gd name="T5" fmla="*/ 243 h 243"/>
                  <a:gd name="T6" fmla="*/ 247 w 247"/>
                  <a:gd name="T7" fmla="*/ 65 h 243"/>
                  <a:gd name="T8" fmla="*/ 67 w 247"/>
                  <a:gd name="T9" fmla="*/ 0 h 243"/>
                </a:gdLst>
                <a:ahLst/>
                <a:cxnLst>
                  <a:cxn ang="0">
                    <a:pos x="T0" y="T1"/>
                  </a:cxn>
                  <a:cxn ang="0">
                    <a:pos x="T2" y="T3"/>
                  </a:cxn>
                  <a:cxn ang="0">
                    <a:pos x="T4" y="T5"/>
                  </a:cxn>
                  <a:cxn ang="0">
                    <a:pos x="T6" y="T7"/>
                  </a:cxn>
                  <a:cxn ang="0">
                    <a:pos x="T8" y="T9"/>
                  </a:cxn>
                </a:cxnLst>
                <a:rect l="0" t="0" r="r" b="b"/>
                <a:pathLst>
                  <a:path w="247" h="243">
                    <a:moveTo>
                      <a:pt x="67" y="0"/>
                    </a:moveTo>
                    <a:lnTo>
                      <a:pt x="0" y="171"/>
                    </a:lnTo>
                    <a:lnTo>
                      <a:pt x="179" y="243"/>
                    </a:lnTo>
                    <a:lnTo>
                      <a:pt x="247" y="65"/>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ṥlïḑè">
                <a:extLst>
                  <a:ext uri="{FF2B5EF4-FFF2-40B4-BE49-F238E27FC236}">
                    <a16:creationId xmlns:a16="http://schemas.microsoft.com/office/drawing/2014/main" id="{653E4C59-4751-071C-AE47-A82F04ACE015}"/>
                  </a:ext>
                </a:extLst>
              </p:cNvPr>
              <p:cNvSpPr/>
              <p:nvPr/>
            </p:nvSpPr>
            <p:spPr bwMode="auto">
              <a:xfrm>
                <a:off x="2372522" y="4589387"/>
                <a:ext cx="161430" cy="374429"/>
              </a:xfrm>
              <a:custGeom>
                <a:avLst/>
                <a:gdLst>
                  <a:gd name="T0" fmla="*/ 0 w 72"/>
                  <a:gd name="T1" fmla="*/ 165 h 167"/>
                  <a:gd name="T2" fmla="*/ 0 w 72"/>
                  <a:gd name="T3" fmla="*/ 165 h 167"/>
                  <a:gd name="T4" fmla="*/ 5 w 72"/>
                  <a:gd name="T5" fmla="*/ 167 h 167"/>
                  <a:gd name="T6" fmla="*/ 5 w 72"/>
                  <a:gd name="T7" fmla="*/ 167 h 167"/>
                  <a:gd name="T8" fmla="*/ 0 w 72"/>
                  <a:gd name="T9" fmla="*/ 165 h 167"/>
                  <a:gd name="T10" fmla="*/ 64 w 72"/>
                  <a:gd name="T11" fmla="*/ 0 h 167"/>
                  <a:gd name="T12" fmla="*/ 64 w 72"/>
                  <a:gd name="T13" fmla="*/ 0 h 167"/>
                  <a:gd name="T14" fmla="*/ 72 w 72"/>
                  <a:gd name="T15" fmla="*/ 2 h 167"/>
                  <a:gd name="T16" fmla="*/ 72 w 72"/>
                  <a:gd name="T17" fmla="*/ 2 h 167"/>
                  <a:gd name="T18" fmla="*/ 64 w 72"/>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67">
                    <a:moveTo>
                      <a:pt x="0" y="165"/>
                    </a:moveTo>
                    <a:lnTo>
                      <a:pt x="0" y="165"/>
                    </a:lnTo>
                    <a:lnTo>
                      <a:pt x="5" y="167"/>
                    </a:lnTo>
                    <a:lnTo>
                      <a:pt x="5" y="167"/>
                    </a:lnTo>
                    <a:lnTo>
                      <a:pt x="0" y="165"/>
                    </a:lnTo>
                    <a:close/>
                    <a:moveTo>
                      <a:pt x="64" y="0"/>
                    </a:moveTo>
                    <a:lnTo>
                      <a:pt x="64" y="0"/>
                    </a:lnTo>
                    <a:lnTo>
                      <a:pt x="72" y="2"/>
                    </a:lnTo>
                    <a:lnTo>
                      <a:pt x="72" y="2"/>
                    </a:lnTo>
                    <a:lnTo>
                      <a:pt x="64" y="0"/>
                    </a:lnTo>
                    <a:close/>
                  </a:path>
                </a:pathLst>
              </a:custGeom>
              <a:solidFill>
                <a:srgbClr val="E6C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ṡḷiďé">
                <a:extLst>
                  <a:ext uri="{FF2B5EF4-FFF2-40B4-BE49-F238E27FC236}">
                    <a16:creationId xmlns:a16="http://schemas.microsoft.com/office/drawing/2014/main" id="{BB0E52BE-7785-3A4C-FD2D-A6B15E209E3B}"/>
                  </a:ext>
                </a:extLst>
              </p:cNvPr>
              <p:cNvSpPr/>
              <p:nvPr/>
            </p:nvSpPr>
            <p:spPr bwMode="auto">
              <a:xfrm>
                <a:off x="2372522" y="4589387"/>
                <a:ext cx="161430" cy="374429"/>
              </a:xfrm>
              <a:custGeom>
                <a:avLst/>
                <a:gdLst>
                  <a:gd name="T0" fmla="*/ 0 w 72"/>
                  <a:gd name="T1" fmla="*/ 165 h 167"/>
                  <a:gd name="T2" fmla="*/ 0 w 72"/>
                  <a:gd name="T3" fmla="*/ 165 h 167"/>
                  <a:gd name="T4" fmla="*/ 5 w 72"/>
                  <a:gd name="T5" fmla="*/ 167 h 167"/>
                  <a:gd name="T6" fmla="*/ 5 w 72"/>
                  <a:gd name="T7" fmla="*/ 167 h 167"/>
                  <a:gd name="T8" fmla="*/ 0 w 72"/>
                  <a:gd name="T9" fmla="*/ 165 h 167"/>
                  <a:gd name="T10" fmla="*/ 64 w 72"/>
                  <a:gd name="T11" fmla="*/ 0 h 167"/>
                  <a:gd name="T12" fmla="*/ 64 w 72"/>
                  <a:gd name="T13" fmla="*/ 0 h 167"/>
                  <a:gd name="T14" fmla="*/ 72 w 72"/>
                  <a:gd name="T15" fmla="*/ 2 h 167"/>
                  <a:gd name="T16" fmla="*/ 72 w 72"/>
                  <a:gd name="T17" fmla="*/ 2 h 167"/>
                  <a:gd name="T18" fmla="*/ 64 w 72"/>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67">
                    <a:moveTo>
                      <a:pt x="0" y="165"/>
                    </a:moveTo>
                    <a:lnTo>
                      <a:pt x="0" y="165"/>
                    </a:lnTo>
                    <a:lnTo>
                      <a:pt x="5" y="167"/>
                    </a:lnTo>
                    <a:lnTo>
                      <a:pt x="5" y="167"/>
                    </a:lnTo>
                    <a:lnTo>
                      <a:pt x="0" y="165"/>
                    </a:lnTo>
                    <a:moveTo>
                      <a:pt x="64" y="0"/>
                    </a:moveTo>
                    <a:lnTo>
                      <a:pt x="64" y="0"/>
                    </a:lnTo>
                    <a:lnTo>
                      <a:pt x="72" y="2"/>
                    </a:lnTo>
                    <a:lnTo>
                      <a:pt x="72"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ï$ľîde">
                <a:extLst>
                  <a:ext uri="{FF2B5EF4-FFF2-40B4-BE49-F238E27FC236}">
                    <a16:creationId xmlns:a16="http://schemas.microsoft.com/office/drawing/2014/main" id="{8BA59FF7-7468-82EF-5F63-7B0D9C712906}"/>
                  </a:ext>
                </a:extLst>
              </p:cNvPr>
              <p:cNvSpPr/>
              <p:nvPr/>
            </p:nvSpPr>
            <p:spPr bwMode="auto">
              <a:xfrm>
                <a:off x="2372522" y="4589387"/>
                <a:ext cx="161430" cy="374429"/>
              </a:xfrm>
              <a:custGeom>
                <a:avLst/>
                <a:gdLst>
                  <a:gd name="T0" fmla="*/ 64 w 72"/>
                  <a:gd name="T1" fmla="*/ 0 h 167"/>
                  <a:gd name="T2" fmla="*/ 0 w 72"/>
                  <a:gd name="T3" fmla="*/ 165 h 167"/>
                  <a:gd name="T4" fmla="*/ 5 w 72"/>
                  <a:gd name="T5" fmla="*/ 167 h 167"/>
                  <a:gd name="T6" fmla="*/ 72 w 72"/>
                  <a:gd name="T7" fmla="*/ 2 h 167"/>
                  <a:gd name="T8" fmla="*/ 64 w 72"/>
                  <a:gd name="T9" fmla="*/ 0 h 167"/>
                </a:gdLst>
                <a:ahLst/>
                <a:cxnLst>
                  <a:cxn ang="0">
                    <a:pos x="T0" y="T1"/>
                  </a:cxn>
                  <a:cxn ang="0">
                    <a:pos x="T2" y="T3"/>
                  </a:cxn>
                  <a:cxn ang="0">
                    <a:pos x="T4" y="T5"/>
                  </a:cxn>
                  <a:cxn ang="0">
                    <a:pos x="T6" y="T7"/>
                  </a:cxn>
                  <a:cxn ang="0">
                    <a:pos x="T8" y="T9"/>
                  </a:cxn>
                </a:cxnLst>
                <a:rect l="0" t="0" r="r" b="b"/>
                <a:pathLst>
                  <a:path w="72" h="167">
                    <a:moveTo>
                      <a:pt x="64" y="0"/>
                    </a:moveTo>
                    <a:lnTo>
                      <a:pt x="0" y="165"/>
                    </a:lnTo>
                    <a:lnTo>
                      <a:pt x="5" y="167"/>
                    </a:lnTo>
                    <a:lnTo>
                      <a:pt x="72" y="2"/>
                    </a:lnTo>
                    <a:lnTo>
                      <a:pt x="64" y="0"/>
                    </a:lnTo>
                    <a:close/>
                  </a:path>
                </a:pathLst>
              </a:custGeom>
              <a:solidFill>
                <a:srgbClr val="749A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í$ļïḍè">
                <a:extLst>
                  <a:ext uri="{FF2B5EF4-FFF2-40B4-BE49-F238E27FC236}">
                    <a16:creationId xmlns:a16="http://schemas.microsoft.com/office/drawing/2014/main" id="{789C7A5D-A982-A623-D539-B8AD6F2672C0}"/>
                  </a:ext>
                </a:extLst>
              </p:cNvPr>
              <p:cNvSpPr/>
              <p:nvPr/>
            </p:nvSpPr>
            <p:spPr bwMode="auto">
              <a:xfrm>
                <a:off x="2372522" y="4589387"/>
                <a:ext cx="161430" cy="374429"/>
              </a:xfrm>
              <a:custGeom>
                <a:avLst/>
                <a:gdLst>
                  <a:gd name="T0" fmla="*/ 64 w 72"/>
                  <a:gd name="T1" fmla="*/ 0 h 167"/>
                  <a:gd name="T2" fmla="*/ 0 w 72"/>
                  <a:gd name="T3" fmla="*/ 165 h 167"/>
                  <a:gd name="T4" fmla="*/ 5 w 72"/>
                  <a:gd name="T5" fmla="*/ 167 h 167"/>
                  <a:gd name="T6" fmla="*/ 72 w 72"/>
                  <a:gd name="T7" fmla="*/ 2 h 167"/>
                  <a:gd name="T8" fmla="*/ 64 w 72"/>
                  <a:gd name="T9" fmla="*/ 0 h 167"/>
                </a:gdLst>
                <a:ahLst/>
                <a:cxnLst>
                  <a:cxn ang="0">
                    <a:pos x="T0" y="T1"/>
                  </a:cxn>
                  <a:cxn ang="0">
                    <a:pos x="T2" y="T3"/>
                  </a:cxn>
                  <a:cxn ang="0">
                    <a:pos x="T4" y="T5"/>
                  </a:cxn>
                  <a:cxn ang="0">
                    <a:pos x="T6" y="T7"/>
                  </a:cxn>
                  <a:cxn ang="0">
                    <a:pos x="T8" y="T9"/>
                  </a:cxn>
                </a:cxnLst>
                <a:rect l="0" t="0" r="r" b="b"/>
                <a:pathLst>
                  <a:path w="72" h="167">
                    <a:moveTo>
                      <a:pt x="64" y="0"/>
                    </a:moveTo>
                    <a:lnTo>
                      <a:pt x="0" y="165"/>
                    </a:lnTo>
                    <a:lnTo>
                      <a:pt x="5" y="167"/>
                    </a:lnTo>
                    <a:lnTo>
                      <a:pt x="72" y="2"/>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s1ïḓé">
                <a:extLst>
                  <a:ext uri="{FF2B5EF4-FFF2-40B4-BE49-F238E27FC236}">
                    <a16:creationId xmlns:a16="http://schemas.microsoft.com/office/drawing/2014/main" id="{7AA24286-BB5F-12C4-554D-836241BCC3C9}"/>
                  </a:ext>
                </a:extLst>
              </p:cNvPr>
              <p:cNvSpPr/>
              <p:nvPr/>
            </p:nvSpPr>
            <p:spPr bwMode="auto">
              <a:xfrm>
                <a:off x="2090019" y="4479524"/>
                <a:ext cx="145736" cy="369945"/>
              </a:xfrm>
              <a:custGeom>
                <a:avLst/>
                <a:gdLst>
                  <a:gd name="T0" fmla="*/ 0 w 65"/>
                  <a:gd name="T1" fmla="*/ 163 h 165"/>
                  <a:gd name="T2" fmla="*/ 4 w 65"/>
                  <a:gd name="T3" fmla="*/ 165 h 165"/>
                  <a:gd name="T4" fmla="*/ 4 w 65"/>
                  <a:gd name="T5" fmla="*/ 165 h 165"/>
                  <a:gd name="T6" fmla="*/ 0 w 65"/>
                  <a:gd name="T7" fmla="*/ 163 h 165"/>
                  <a:gd name="T8" fmla="*/ 59 w 65"/>
                  <a:gd name="T9" fmla="*/ 0 h 165"/>
                  <a:gd name="T10" fmla="*/ 59 w 65"/>
                  <a:gd name="T11" fmla="*/ 0 h 165"/>
                  <a:gd name="T12" fmla="*/ 65 w 65"/>
                  <a:gd name="T13" fmla="*/ 4 h 165"/>
                  <a:gd name="T14" fmla="*/ 65 w 65"/>
                  <a:gd name="T15" fmla="*/ 4 h 165"/>
                  <a:gd name="T16" fmla="*/ 59 w 65"/>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65">
                    <a:moveTo>
                      <a:pt x="0" y="163"/>
                    </a:moveTo>
                    <a:lnTo>
                      <a:pt x="4" y="165"/>
                    </a:lnTo>
                    <a:lnTo>
                      <a:pt x="4" y="165"/>
                    </a:lnTo>
                    <a:lnTo>
                      <a:pt x="0" y="163"/>
                    </a:lnTo>
                    <a:close/>
                    <a:moveTo>
                      <a:pt x="59" y="0"/>
                    </a:moveTo>
                    <a:lnTo>
                      <a:pt x="59" y="0"/>
                    </a:lnTo>
                    <a:lnTo>
                      <a:pt x="65" y="4"/>
                    </a:lnTo>
                    <a:lnTo>
                      <a:pt x="65" y="4"/>
                    </a:lnTo>
                    <a:lnTo>
                      <a:pt x="59" y="0"/>
                    </a:lnTo>
                    <a:close/>
                  </a:path>
                </a:pathLst>
              </a:custGeom>
              <a:solidFill>
                <a:srgbClr val="E6C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ḷïďê">
                <a:extLst>
                  <a:ext uri="{FF2B5EF4-FFF2-40B4-BE49-F238E27FC236}">
                    <a16:creationId xmlns:a16="http://schemas.microsoft.com/office/drawing/2014/main" id="{A531DD55-85CA-882E-12EA-D0A6A4B6FC65}"/>
                  </a:ext>
                </a:extLst>
              </p:cNvPr>
              <p:cNvSpPr/>
              <p:nvPr/>
            </p:nvSpPr>
            <p:spPr bwMode="auto">
              <a:xfrm>
                <a:off x="2090019" y="4479524"/>
                <a:ext cx="145736" cy="369945"/>
              </a:xfrm>
              <a:custGeom>
                <a:avLst/>
                <a:gdLst>
                  <a:gd name="T0" fmla="*/ 0 w 65"/>
                  <a:gd name="T1" fmla="*/ 163 h 165"/>
                  <a:gd name="T2" fmla="*/ 4 w 65"/>
                  <a:gd name="T3" fmla="*/ 165 h 165"/>
                  <a:gd name="T4" fmla="*/ 4 w 65"/>
                  <a:gd name="T5" fmla="*/ 165 h 165"/>
                  <a:gd name="T6" fmla="*/ 0 w 65"/>
                  <a:gd name="T7" fmla="*/ 163 h 165"/>
                  <a:gd name="T8" fmla="*/ 59 w 65"/>
                  <a:gd name="T9" fmla="*/ 0 h 165"/>
                  <a:gd name="T10" fmla="*/ 59 w 65"/>
                  <a:gd name="T11" fmla="*/ 0 h 165"/>
                  <a:gd name="T12" fmla="*/ 65 w 65"/>
                  <a:gd name="T13" fmla="*/ 4 h 165"/>
                  <a:gd name="T14" fmla="*/ 65 w 65"/>
                  <a:gd name="T15" fmla="*/ 4 h 165"/>
                  <a:gd name="T16" fmla="*/ 59 w 65"/>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65">
                    <a:moveTo>
                      <a:pt x="0" y="163"/>
                    </a:moveTo>
                    <a:lnTo>
                      <a:pt x="4" y="165"/>
                    </a:lnTo>
                    <a:lnTo>
                      <a:pt x="4" y="165"/>
                    </a:lnTo>
                    <a:lnTo>
                      <a:pt x="0" y="163"/>
                    </a:lnTo>
                    <a:moveTo>
                      <a:pt x="59" y="0"/>
                    </a:moveTo>
                    <a:lnTo>
                      <a:pt x="59" y="0"/>
                    </a:lnTo>
                    <a:lnTo>
                      <a:pt x="65" y="4"/>
                    </a:lnTo>
                    <a:lnTo>
                      <a:pt x="65" y="4"/>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ṣliḓe">
                <a:extLst>
                  <a:ext uri="{FF2B5EF4-FFF2-40B4-BE49-F238E27FC236}">
                    <a16:creationId xmlns:a16="http://schemas.microsoft.com/office/drawing/2014/main" id="{C26BA5AC-8947-B66F-0A86-E7BFEAF2E35F}"/>
                  </a:ext>
                </a:extLst>
              </p:cNvPr>
              <p:cNvSpPr/>
              <p:nvPr/>
            </p:nvSpPr>
            <p:spPr bwMode="auto">
              <a:xfrm>
                <a:off x="2085535" y="4479524"/>
                <a:ext cx="150220" cy="369945"/>
              </a:xfrm>
              <a:custGeom>
                <a:avLst/>
                <a:gdLst>
                  <a:gd name="T0" fmla="*/ 61 w 67"/>
                  <a:gd name="T1" fmla="*/ 0 h 165"/>
                  <a:gd name="T2" fmla="*/ 0 w 67"/>
                  <a:gd name="T3" fmla="*/ 161 h 165"/>
                  <a:gd name="T4" fmla="*/ 2 w 67"/>
                  <a:gd name="T5" fmla="*/ 163 h 165"/>
                  <a:gd name="T6" fmla="*/ 6 w 67"/>
                  <a:gd name="T7" fmla="*/ 165 h 165"/>
                  <a:gd name="T8" fmla="*/ 67 w 67"/>
                  <a:gd name="T9" fmla="*/ 4 h 165"/>
                  <a:gd name="T10" fmla="*/ 61 w 67"/>
                  <a:gd name="T11" fmla="*/ 0 h 165"/>
                </a:gdLst>
                <a:ahLst/>
                <a:cxnLst>
                  <a:cxn ang="0">
                    <a:pos x="T0" y="T1"/>
                  </a:cxn>
                  <a:cxn ang="0">
                    <a:pos x="T2" y="T3"/>
                  </a:cxn>
                  <a:cxn ang="0">
                    <a:pos x="T4" y="T5"/>
                  </a:cxn>
                  <a:cxn ang="0">
                    <a:pos x="T6" y="T7"/>
                  </a:cxn>
                  <a:cxn ang="0">
                    <a:pos x="T8" y="T9"/>
                  </a:cxn>
                  <a:cxn ang="0">
                    <a:pos x="T10" y="T11"/>
                  </a:cxn>
                </a:cxnLst>
                <a:rect l="0" t="0" r="r" b="b"/>
                <a:pathLst>
                  <a:path w="67" h="165">
                    <a:moveTo>
                      <a:pt x="61" y="0"/>
                    </a:moveTo>
                    <a:lnTo>
                      <a:pt x="0" y="161"/>
                    </a:lnTo>
                    <a:lnTo>
                      <a:pt x="2" y="163"/>
                    </a:lnTo>
                    <a:lnTo>
                      <a:pt x="6" y="165"/>
                    </a:lnTo>
                    <a:lnTo>
                      <a:pt x="67" y="4"/>
                    </a:lnTo>
                    <a:lnTo>
                      <a:pt x="61" y="0"/>
                    </a:lnTo>
                    <a:close/>
                  </a:path>
                </a:pathLst>
              </a:custGeom>
              <a:solidFill>
                <a:srgbClr val="749A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îsļiḑè">
                <a:extLst>
                  <a:ext uri="{FF2B5EF4-FFF2-40B4-BE49-F238E27FC236}">
                    <a16:creationId xmlns:a16="http://schemas.microsoft.com/office/drawing/2014/main" id="{8E69FF95-E660-6EA7-FF47-5211656CE03B}"/>
                  </a:ext>
                </a:extLst>
              </p:cNvPr>
              <p:cNvSpPr/>
              <p:nvPr/>
            </p:nvSpPr>
            <p:spPr bwMode="auto">
              <a:xfrm>
                <a:off x="2085535" y="4479524"/>
                <a:ext cx="150220" cy="369945"/>
              </a:xfrm>
              <a:custGeom>
                <a:avLst/>
                <a:gdLst>
                  <a:gd name="T0" fmla="*/ 61 w 67"/>
                  <a:gd name="T1" fmla="*/ 0 h 165"/>
                  <a:gd name="T2" fmla="*/ 0 w 67"/>
                  <a:gd name="T3" fmla="*/ 161 h 165"/>
                  <a:gd name="T4" fmla="*/ 2 w 67"/>
                  <a:gd name="T5" fmla="*/ 163 h 165"/>
                  <a:gd name="T6" fmla="*/ 6 w 67"/>
                  <a:gd name="T7" fmla="*/ 165 h 165"/>
                  <a:gd name="T8" fmla="*/ 67 w 67"/>
                  <a:gd name="T9" fmla="*/ 4 h 165"/>
                  <a:gd name="T10" fmla="*/ 61 w 67"/>
                  <a:gd name="T11" fmla="*/ 0 h 165"/>
                </a:gdLst>
                <a:ahLst/>
                <a:cxnLst>
                  <a:cxn ang="0">
                    <a:pos x="T0" y="T1"/>
                  </a:cxn>
                  <a:cxn ang="0">
                    <a:pos x="T2" y="T3"/>
                  </a:cxn>
                  <a:cxn ang="0">
                    <a:pos x="T4" y="T5"/>
                  </a:cxn>
                  <a:cxn ang="0">
                    <a:pos x="T6" y="T7"/>
                  </a:cxn>
                  <a:cxn ang="0">
                    <a:pos x="T8" y="T9"/>
                  </a:cxn>
                  <a:cxn ang="0">
                    <a:pos x="T10" y="T11"/>
                  </a:cxn>
                </a:cxnLst>
                <a:rect l="0" t="0" r="r" b="b"/>
                <a:pathLst>
                  <a:path w="67" h="165">
                    <a:moveTo>
                      <a:pt x="61" y="0"/>
                    </a:moveTo>
                    <a:lnTo>
                      <a:pt x="0" y="161"/>
                    </a:lnTo>
                    <a:lnTo>
                      <a:pt x="2" y="163"/>
                    </a:lnTo>
                    <a:lnTo>
                      <a:pt x="6" y="165"/>
                    </a:lnTo>
                    <a:lnTo>
                      <a:pt x="67" y="4"/>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ïṩḷîḋê">
                <a:extLst>
                  <a:ext uri="{FF2B5EF4-FFF2-40B4-BE49-F238E27FC236}">
                    <a16:creationId xmlns:a16="http://schemas.microsoft.com/office/drawing/2014/main" id="{F701B028-0FA7-CE1C-11C9-B93FF55CB0C6}"/>
                  </a:ext>
                </a:extLst>
              </p:cNvPr>
              <p:cNvSpPr/>
              <p:nvPr/>
            </p:nvSpPr>
            <p:spPr bwMode="auto">
              <a:xfrm>
                <a:off x="1634875" y="3257588"/>
                <a:ext cx="1385609" cy="2932648"/>
              </a:xfrm>
              <a:custGeom>
                <a:avLst/>
                <a:gdLst>
                  <a:gd name="T0" fmla="*/ 482 w 618"/>
                  <a:gd name="T1" fmla="*/ 0 h 1308"/>
                  <a:gd name="T2" fmla="*/ 0 w 618"/>
                  <a:gd name="T3" fmla="*/ 1242 h 1308"/>
                  <a:gd name="T4" fmla="*/ 112 w 618"/>
                  <a:gd name="T5" fmla="*/ 1308 h 1308"/>
                  <a:gd name="T6" fmla="*/ 618 w 618"/>
                  <a:gd name="T7" fmla="*/ 28 h 1308"/>
                  <a:gd name="T8" fmla="*/ 482 w 618"/>
                  <a:gd name="T9" fmla="*/ 0 h 1308"/>
                </a:gdLst>
                <a:ahLst/>
                <a:cxnLst>
                  <a:cxn ang="0">
                    <a:pos x="T0" y="T1"/>
                  </a:cxn>
                  <a:cxn ang="0">
                    <a:pos x="T2" y="T3"/>
                  </a:cxn>
                  <a:cxn ang="0">
                    <a:pos x="T4" y="T5"/>
                  </a:cxn>
                  <a:cxn ang="0">
                    <a:pos x="T6" y="T7"/>
                  </a:cxn>
                  <a:cxn ang="0">
                    <a:pos x="T8" y="T9"/>
                  </a:cxn>
                </a:cxnLst>
                <a:rect l="0" t="0" r="r" b="b"/>
                <a:pathLst>
                  <a:path w="618" h="1308">
                    <a:moveTo>
                      <a:pt x="482" y="0"/>
                    </a:moveTo>
                    <a:lnTo>
                      <a:pt x="0" y="1242"/>
                    </a:lnTo>
                    <a:lnTo>
                      <a:pt x="112" y="1308"/>
                    </a:lnTo>
                    <a:lnTo>
                      <a:pt x="618" y="28"/>
                    </a:lnTo>
                    <a:lnTo>
                      <a:pt x="482" y="0"/>
                    </a:lnTo>
                    <a:close/>
                  </a:path>
                </a:pathLst>
              </a:custGeom>
              <a:solidFill>
                <a:srgbClr val="7DA9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49" name="ïşľîḋe">
                <a:extLst>
                  <a:ext uri="{FF2B5EF4-FFF2-40B4-BE49-F238E27FC236}">
                    <a16:creationId xmlns:a16="http://schemas.microsoft.com/office/drawing/2014/main" id="{3BA21327-ECFE-F58B-3959-7BAB7FFA3D2E}"/>
                  </a:ext>
                </a:extLst>
              </p:cNvPr>
              <p:cNvGrpSpPr/>
              <p:nvPr/>
            </p:nvGrpSpPr>
            <p:grpSpPr>
              <a:xfrm>
                <a:off x="3427939" y="943639"/>
                <a:ext cx="2154236" cy="3801023"/>
                <a:chOff x="-23813" y="736600"/>
                <a:chExt cx="1746250" cy="3246438"/>
              </a:xfrm>
            </p:grpSpPr>
            <p:sp>
              <p:nvSpPr>
                <p:cNvPr id="52" name="iŝḷíďe">
                  <a:extLst>
                    <a:ext uri="{FF2B5EF4-FFF2-40B4-BE49-F238E27FC236}">
                      <a16:creationId xmlns:a16="http://schemas.microsoft.com/office/drawing/2014/main" id="{CBFB8341-0528-B890-538A-4FAF7CA1FF23}"/>
                    </a:ext>
                  </a:extLst>
                </p:cNvPr>
                <p:cNvSpPr/>
                <p:nvPr/>
              </p:nvSpPr>
              <p:spPr bwMode="auto">
                <a:xfrm>
                  <a:off x="1062037" y="2108200"/>
                  <a:ext cx="142875" cy="1874838"/>
                </a:xfrm>
                <a:custGeom>
                  <a:avLst/>
                  <a:gdLst>
                    <a:gd name="T0" fmla="*/ 10 w 58"/>
                    <a:gd name="T1" fmla="*/ 757 h 763"/>
                    <a:gd name="T2" fmla="*/ 6 w 58"/>
                    <a:gd name="T3" fmla="*/ 589 h 763"/>
                    <a:gd name="T4" fmla="*/ 17 w 58"/>
                    <a:gd name="T5" fmla="*/ 333 h 763"/>
                    <a:gd name="T6" fmla="*/ 54 w 58"/>
                    <a:gd name="T7" fmla="*/ 4 h 763"/>
                    <a:gd name="T8" fmla="*/ 48 w 58"/>
                    <a:gd name="T9" fmla="*/ 4 h 763"/>
                    <a:gd name="T10" fmla="*/ 25 w 58"/>
                    <a:gd name="T11" fmla="*/ 253 h 763"/>
                    <a:gd name="T12" fmla="*/ 0 w 58"/>
                    <a:gd name="T13" fmla="*/ 504 h 763"/>
                    <a:gd name="T14" fmla="*/ 4 w 58"/>
                    <a:gd name="T15" fmla="*/ 760 h 763"/>
                    <a:gd name="T16" fmla="*/ 10 w 58"/>
                    <a:gd name="T17" fmla="*/ 757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763">
                      <a:moveTo>
                        <a:pt x="10" y="757"/>
                      </a:moveTo>
                      <a:cubicBezTo>
                        <a:pt x="8" y="701"/>
                        <a:pt x="7" y="645"/>
                        <a:pt x="6" y="589"/>
                      </a:cubicBezTo>
                      <a:cubicBezTo>
                        <a:pt x="5" y="503"/>
                        <a:pt x="5" y="418"/>
                        <a:pt x="17" y="333"/>
                      </a:cubicBezTo>
                      <a:cubicBezTo>
                        <a:pt x="33" y="224"/>
                        <a:pt x="58" y="115"/>
                        <a:pt x="54" y="4"/>
                      </a:cubicBezTo>
                      <a:cubicBezTo>
                        <a:pt x="53" y="1"/>
                        <a:pt x="48" y="0"/>
                        <a:pt x="48" y="4"/>
                      </a:cubicBezTo>
                      <a:cubicBezTo>
                        <a:pt x="52" y="87"/>
                        <a:pt x="38" y="170"/>
                        <a:pt x="25" y="253"/>
                      </a:cubicBezTo>
                      <a:cubicBezTo>
                        <a:pt x="11" y="336"/>
                        <a:pt x="0" y="419"/>
                        <a:pt x="0" y="504"/>
                      </a:cubicBezTo>
                      <a:cubicBezTo>
                        <a:pt x="0" y="589"/>
                        <a:pt x="2" y="674"/>
                        <a:pt x="4" y="760"/>
                      </a:cubicBezTo>
                      <a:cubicBezTo>
                        <a:pt x="4" y="763"/>
                        <a:pt x="10" y="761"/>
                        <a:pt x="10" y="757"/>
                      </a:cubicBez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ŝľíḑé">
                  <a:extLst>
                    <a:ext uri="{FF2B5EF4-FFF2-40B4-BE49-F238E27FC236}">
                      <a16:creationId xmlns:a16="http://schemas.microsoft.com/office/drawing/2014/main" id="{7599EF9A-63F1-8F5A-C834-0A828318902B}"/>
                    </a:ext>
                  </a:extLst>
                </p:cNvPr>
                <p:cNvSpPr/>
                <p:nvPr/>
              </p:nvSpPr>
              <p:spPr bwMode="auto">
                <a:xfrm>
                  <a:off x="415925" y="2346325"/>
                  <a:ext cx="120650" cy="1062038"/>
                </a:xfrm>
                <a:custGeom>
                  <a:avLst/>
                  <a:gdLst>
                    <a:gd name="T0" fmla="*/ 34 w 49"/>
                    <a:gd name="T1" fmla="*/ 284 h 432"/>
                    <a:gd name="T2" fmla="*/ 4 w 49"/>
                    <a:gd name="T3" fmla="*/ 3 h 432"/>
                    <a:gd name="T4" fmla="*/ 8 w 49"/>
                    <a:gd name="T5" fmla="*/ 3 h 432"/>
                    <a:gd name="T6" fmla="*/ 28 w 49"/>
                    <a:gd name="T7" fmla="*/ 215 h 432"/>
                    <a:gd name="T8" fmla="*/ 49 w 49"/>
                    <a:gd name="T9" fmla="*/ 429 h 432"/>
                    <a:gd name="T10" fmla="*/ 46 w 49"/>
                    <a:gd name="T11" fmla="*/ 428 h 432"/>
                    <a:gd name="T12" fmla="*/ 34 w 49"/>
                    <a:gd name="T13" fmla="*/ 284 h 432"/>
                  </a:gdLst>
                  <a:ahLst/>
                  <a:cxnLst>
                    <a:cxn ang="0">
                      <a:pos x="T0" y="T1"/>
                    </a:cxn>
                    <a:cxn ang="0">
                      <a:pos x="T2" y="T3"/>
                    </a:cxn>
                    <a:cxn ang="0">
                      <a:pos x="T4" y="T5"/>
                    </a:cxn>
                    <a:cxn ang="0">
                      <a:pos x="T6" y="T7"/>
                    </a:cxn>
                    <a:cxn ang="0">
                      <a:pos x="T8" y="T9"/>
                    </a:cxn>
                    <a:cxn ang="0">
                      <a:pos x="T10" y="T11"/>
                    </a:cxn>
                    <a:cxn ang="0">
                      <a:pos x="T12" y="T13"/>
                    </a:cxn>
                  </a:cxnLst>
                  <a:rect l="0" t="0" r="r" b="b"/>
                  <a:pathLst>
                    <a:path w="49" h="432">
                      <a:moveTo>
                        <a:pt x="34" y="284"/>
                      </a:moveTo>
                      <a:cubicBezTo>
                        <a:pt x="21" y="191"/>
                        <a:pt x="0" y="98"/>
                        <a:pt x="4" y="3"/>
                      </a:cubicBezTo>
                      <a:cubicBezTo>
                        <a:pt x="4" y="0"/>
                        <a:pt x="8" y="0"/>
                        <a:pt x="8" y="3"/>
                      </a:cubicBezTo>
                      <a:cubicBezTo>
                        <a:pt x="5" y="74"/>
                        <a:pt x="17" y="145"/>
                        <a:pt x="28" y="215"/>
                      </a:cubicBezTo>
                      <a:cubicBezTo>
                        <a:pt x="40" y="286"/>
                        <a:pt x="49" y="357"/>
                        <a:pt x="49" y="429"/>
                      </a:cubicBezTo>
                      <a:cubicBezTo>
                        <a:pt x="49" y="432"/>
                        <a:pt x="46" y="430"/>
                        <a:pt x="46" y="428"/>
                      </a:cubicBezTo>
                      <a:cubicBezTo>
                        <a:pt x="45" y="395"/>
                        <a:pt x="41" y="327"/>
                        <a:pt x="34" y="284"/>
                      </a:cubicBez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Sliḍê">
                  <a:extLst>
                    <a:ext uri="{FF2B5EF4-FFF2-40B4-BE49-F238E27FC236}">
                      <a16:creationId xmlns:a16="http://schemas.microsoft.com/office/drawing/2014/main" id="{924A0524-A3E9-79AA-7803-D198A6CC1C3B}"/>
                    </a:ext>
                  </a:extLst>
                </p:cNvPr>
                <p:cNvSpPr/>
                <p:nvPr/>
              </p:nvSpPr>
              <p:spPr bwMode="auto">
                <a:xfrm>
                  <a:off x="401637" y="2346325"/>
                  <a:ext cx="90488" cy="182563"/>
                </a:xfrm>
                <a:custGeom>
                  <a:avLst/>
                  <a:gdLst>
                    <a:gd name="T0" fmla="*/ 10 w 37"/>
                    <a:gd name="T1" fmla="*/ 60 h 74"/>
                    <a:gd name="T2" fmla="*/ 24 w 37"/>
                    <a:gd name="T3" fmla="*/ 58 h 74"/>
                    <a:gd name="T4" fmla="*/ 29 w 37"/>
                    <a:gd name="T5" fmla="*/ 74 h 74"/>
                    <a:gd name="T6" fmla="*/ 31 w 37"/>
                    <a:gd name="T7" fmla="*/ 73 h 74"/>
                    <a:gd name="T8" fmla="*/ 33 w 37"/>
                    <a:gd name="T9" fmla="*/ 71 h 74"/>
                    <a:gd name="T10" fmla="*/ 28 w 37"/>
                    <a:gd name="T11" fmla="*/ 55 h 74"/>
                    <a:gd name="T12" fmla="*/ 34 w 37"/>
                    <a:gd name="T13" fmla="*/ 35 h 74"/>
                    <a:gd name="T14" fmla="*/ 18 w 37"/>
                    <a:gd name="T15" fmla="*/ 15 h 74"/>
                    <a:gd name="T16" fmla="*/ 16 w 37"/>
                    <a:gd name="T17" fmla="*/ 4 h 74"/>
                    <a:gd name="T18" fmla="*/ 7 w 37"/>
                    <a:gd name="T19" fmla="*/ 6 h 74"/>
                    <a:gd name="T20" fmla="*/ 13 w 37"/>
                    <a:gd name="T21" fmla="*/ 19 h 74"/>
                    <a:gd name="T22" fmla="*/ 29 w 37"/>
                    <a:gd name="T23" fmla="*/ 36 h 74"/>
                    <a:gd name="T24" fmla="*/ 25 w 37"/>
                    <a:gd name="T25" fmla="*/ 51 h 74"/>
                    <a:gd name="T26" fmla="*/ 14 w 37"/>
                    <a:gd name="T27" fmla="*/ 45 h 74"/>
                    <a:gd name="T28" fmla="*/ 1 w 37"/>
                    <a:gd name="T29" fmla="*/ 50 h 74"/>
                    <a:gd name="T30" fmla="*/ 10 w 37"/>
                    <a:gd name="T31" fmla="*/ 60 h 74"/>
                    <a:gd name="T32" fmla="*/ 10 w 37"/>
                    <a:gd name="T33" fmla="*/ 49 h 74"/>
                    <a:gd name="T34" fmla="*/ 20 w 37"/>
                    <a:gd name="T35" fmla="*/ 53 h 74"/>
                    <a:gd name="T36" fmla="*/ 21 w 37"/>
                    <a:gd name="T37" fmla="*/ 54 h 74"/>
                    <a:gd name="T38" fmla="*/ 17 w 37"/>
                    <a:gd name="T39" fmla="*/ 56 h 74"/>
                    <a:gd name="T40" fmla="*/ 10 w 37"/>
                    <a:gd name="T41" fmla="*/ 56 h 74"/>
                    <a:gd name="T42" fmla="*/ 10 w 37"/>
                    <a:gd name="T43" fmla="*/ 4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74">
                      <a:moveTo>
                        <a:pt x="10" y="60"/>
                      </a:moveTo>
                      <a:cubicBezTo>
                        <a:pt x="15" y="61"/>
                        <a:pt x="20" y="60"/>
                        <a:pt x="24" y="58"/>
                      </a:cubicBezTo>
                      <a:cubicBezTo>
                        <a:pt x="27" y="62"/>
                        <a:pt x="29" y="68"/>
                        <a:pt x="29" y="74"/>
                      </a:cubicBezTo>
                      <a:cubicBezTo>
                        <a:pt x="29" y="74"/>
                        <a:pt x="30" y="73"/>
                        <a:pt x="31" y="73"/>
                      </a:cubicBezTo>
                      <a:cubicBezTo>
                        <a:pt x="32" y="73"/>
                        <a:pt x="33" y="72"/>
                        <a:pt x="33" y="71"/>
                      </a:cubicBezTo>
                      <a:cubicBezTo>
                        <a:pt x="33" y="66"/>
                        <a:pt x="31" y="60"/>
                        <a:pt x="28" y="55"/>
                      </a:cubicBezTo>
                      <a:cubicBezTo>
                        <a:pt x="34" y="50"/>
                        <a:pt x="37" y="43"/>
                        <a:pt x="34" y="35"/>
                      </a:cubicBezTo>
                      <a:cubicBezTo>
                        <a:pt x="31" y="27"/>
                        <a:pt x="24" y="21"/>
                        <a:pt x="18" y="15"/>
                      </a:cubicBezTo>
                      <a:cubicBezTo>
                        <a:pt x="16" y="13"/>
                        <a:pt x="18" y="6"/>
                        <a:pt x="16" y="4"/>
                      </a:cubicBezTo>
                      <a:cubicBezTo>
                        <a:pt x="13" y="0"/>
                        <a:pt x="7" y="2"/>
                        <a:pt x="7" y="6"/>
                      </a:cubicBezTo>
                      <a:cubicBezTo>
                        <a:pt x="7" y="10"/>
                        <a:pt x="9" y="15"/>
                        <a:pt x="13" y="19"/>
                      </a:cubicBezTo>
                      <a:cubicBezTo>
                        <a:pt x="19" y="24"/>
                        <a:pt x="27" y="29"/>
                        <a:pt x="29" y="36"/>
                      </a:cubicBezTo>
                      <a:cubicBezTo>
                        <a:pt x="31" y="42"/>
                        <a:pt x="29" y="47"/>
                        <a:pt x="25" y="51"/>
                      </a:cubicBezTo>
                      <a:cubicBezTo>
                        <a:pt x="22" y="48"/>
                        <a:pt x="19" y="46"/>
                        <a:pt x="14" y="45"/>
                      </a:cubicBezTo>
                      <a:cubicBezTo>
                        <a:pt x="10" y="44"/>
                        <a:pt x="2" y="45"/>
                        <a:pt x="1" y="50"/>
                      </a:cubicBezTo>
                      <a:cubicBezTo>
                        <a:pt x="0" y="56"/>
                        <a:pt x="5" y="59"/>
                        <a:pt x="10" y="60"/>
                      </a:cubicBezTo>
                      <a:close/>
                      <a:moveTo>
                        <a:pt x="10" y="49"/>
                      </a:moveTo>
                      <a:cubicBezTo>
                        <a:pt x="16" y="49"/>
                        <a:pt x="19" y="52"/>
                        <a:pt x="20" y="53"/>
                      </a:cubicBezTo>
                      <a:cubicBezTo>
                        <a:pt x="21" y="54"/>
                        <a:pt x="21" y="54"/>
                        <a:pt x="21" y="54"/>
                      </a:cubicBezTo>
                      <a:cubicBezTo>
                        <a:pt x="20" y="55"/>
                        <a:pt x="19" y="55"/>
                        <a:pt x="17" y="56"/>
                      </a:cubicBezTo>
                      <a:cubicBezTo>
                        <a:pt x="14" y="56"/>
                        <a:pt x="11" y="56"/>
                        <a:pt x="10" y="56"/>
                      </a:cubicBezTo>
                      <a:cubicBezTo>
                        <a:pt x="5" y="54"/>
                        <a:pt x="5" y="49"/>
                        <a:pt x="10" y="49"/>
                      </a:cubicBezTo>
                      <a:close/>
                    </a:path>
                  </a:pathLst>
                </a:custGeom>
                <a:solidFill>
                  <a:srgbClr val="7E55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Sḻïḋè">
                  <a:extLst>
                    <a:ext uri="{FF2B5EF4-FFF2-40B4-BE49-F238E27FC236}">
                      <a16:creationId xmlns:a16="http://schemas.microsoft.com/office/drawing/2014/main" id="{C5849970-772F-0DB1-14C0-811DB88506E1}"/>
                    </a:ext>
                  </a:extLst>
                </p:cNvPr>
                <p:cNvSpPr/>
                <p:nvPr/>
              </p:nvSpPr>
              <p:spPr bwMode="auto">
                <a:xfrm>
                  <a:off x="417512" y="2346325"/>
                  <a:ext cx="25400" cy="49213"/>
                </a:xfrm>
                <a:custGeom>
                  <a:avLst/>
                  <a:gdLst>
                    <a:gd name="T0" fmla="*/ 7 w 10"/>
                    <a:gd name="T1" fmla="*/ 20 h 20"/>
                    <a:gd name="T2" fmla="*/ 6 w 10"/>
                    <a:gd name="T3" fmla="*/ 19 h 20"/>
                    <a:gd name="T4" fmla="*/ 0 w 10"/>
                    <a:gd name="T5" fmla="*/ 6 h 20"/>
                    <a:gd name="T6" fmla="*/ 9 w 10"/>
                    <a:gd name="T7" fmla="*/ 4 h 20"/>
                    <a:gd name="T8" fmla="*/ 10 w 10"/>
                    <a:gd name="T9" fmla="*/ 12 h 20"/>
                    <a:gd name="T10" fmla="*/ 7 w 10"/>
                    <a:gd name="T11" fmla="*/ 20 h 20"/>
                  </a:gdLst>
                  <a:ahLst/>
                  <a:cxnLst>
                    <a:cxn ang="0">
                      <a:pos x="T0" y="T1"/>
                    </a:cxn>
                    <a:cxn ang="0">
                      <a:pos x="T2" y="T3"/>
                    </a:cxn>
                    <a:cxn ang="0">
                      <a:pos x="T4" y="T5"/>
                    </a:cxn>
                    <a:cxn ang="0">
                      <a:pos x="T6" y="T7"/>
                    </a:cxn>
                    <a:cxn ang="0">
                      <a:pos x="T8" y="T9"/>
                    </a:cxn>
                    <a:cxn ang="0">
                      <a:pos x="T10" y="T11"/>
                    </a:cxn>
                  </a:cxnLst>
                  <a:rect l="0" t="0" r="r" b="b"/>
                  <a:pathLst>
                    <a:path w="10" h="20">
                      <a:moveTo>
                        <a:pt x="7" y="20"/>
                      </a:moveTo>
                      <a:cubicBezTo>
                        <a:pt x="7" y="20"/>
                        <a:pt x="6" y="19"/>
                        <a:pt x="6" y="19"/>
                      </a:cubicBezTo>
                      <a:cubicBezTo>
                        <a:pt x="2" y="15"/>
                        <a:pt x="0" y="10"/>
                        <a:pt x="0" y="6"/>
                      </a:cubicBezTo>
                      <a:cubicBezTo>
                        <a:pt x="0" y="2"/>
                        <a:pt x="6" y="0"/>
                        <a:pt x="9" y="4"/>
                      </a:cubicBezTo>
                      <a:cubicBezTo>
                        <a:pt x="10" y="6"/>
                        <a:pt x="10" y="9"/>
                        <a:pt x="10" y="12"/>
                      </a:cubicBezTo>
                      <a:cubicBezTo>
                        <a:pt x="9" y="14"/>
                        <a:pt x="8" y="17"/>
                        <a:pt x="7" y="20"/>
                      </a:cubicBezTo>
                      <a:close/>
                    </a:path>
                  </a:pathLst>
                </a:custGeom>
                <a:solidFill>
                  <a:srgbClr val="6D3F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íṣļïḍê">
                  <a:extLst>
                    <a:ext uri="{FF2B5EF4-FFF2-40B4-BE49-F238E27FC236}">
                      <a16:creationId xmlns:a16="http://schemas.microsoft.com/office/drawing/2014/main" id="{2F81D080-88D9-D29B-5377-B42BDA0CAF16}"/>
                    </a:ext>
                  </a:extLst>
                </p:cNvPr>
                <p:cNvSpPr/>
                <p:nvPr/>
              </p:nvSpPr>
              <p:spPr bwMode="auto">
                <a:xfrm>
                  <a:off x="439737" y="2479675"/>
                  <a:ext cx="20638" cy="11113"/>
                </a:xfrm>
                <a:custGeom>
                  <a:avLst/>
                  <a:gdLst>
                    <a:gd name="T0" fmla="*/ 8 w 8"/>
                    <a:gd name="T1" fmla="*/ 4 h 5"/>
                    <a:gd name="T2" fmla="*/ 4 w 8"/>
                    <a:gd name="T3" fmla="*/ 5 h 5"/>
                    <a:gd name="T4" fmla="*/ 0 w 8"/>
                    <a:gd name="T5" fmla="*/ 2 h 5"/>
                    <a:gd name="T6" fmla="*/ 1 w 8"/>
                    <a:gd name="T7" fmla="*/ 2 h 5"/>
                    <a:gd name="T8" fmla="*/ 5 w 8"/>
                    <a:gd name="T9" fmla="*/ 0 h 5"/>
                    <a:gd name="T10" fmla="*/ 8 w 8"/>
                    <a:gd name="T11" fmla="*/ 4 h 5"/>
                  </a:gdLst>
                  <a:ahLst/>
                  <a:cxnLst>
                    <a:cxn ang="0">
                      <a:pos x="T0" y="T1"/>
                    </a:cxn>
                    <a:cxn ang="0">
                      <a:pos x="T2" y="T3"/>
                    </a:cxn>
                    <a:cxn ang="0">
                      <a:pos x="T4" y="T5"/>
                    </a:cxn>
                    <a:cxn ang="0">
                      <a:pos x="T6" y="T7"/>
                    </a:cxn>
                    <a:cxn ang="0">
                      <a:pos x="T8" y="T9"/>
                    </a:cxn>
                    <a:cxn ang="0">
                      <a:pos x="T10" y="T11"/>
                    </a:cxn>
                  </a:cxnLst>
                  <a:rect l="0" t="0" r="r" b="b"/>
                  <a:pathLst>
                    <a:path w="8" h="5">
                      <a:moveTo>
                        <a:pt x="8" y="4"/>
                      </a:moveTo>
                      <a:cubicBezTo>
                        <a:pt x="6" y="4"/>
                        <a:pt x="5" y="5"/>
                        <a:pt x="4" y="5"/>
                      </a:cubicBezTo>
                      <a:cubicBezTo>
                        <a:pt x="3" y="3"/>
                        <a:pt x="1" y="3"/>
                        <a:pt x="0" y="2"/>
                      </a:cubicBezTo>
                      <a:cubicBezTo>
                        <a:pt x="0" y="2"/>
                        <a:pt x="1" y="2"/>
                        <a:pt x="1" y="2"/>
                      </a:cubicBezTo>
                      <a:cubicBezTo>
                        <a:pt x="3" y="1"/>
                        <a:pt x="4" y="1"/>
                        <a:pt x="5" y="0"/>
                      </a:cubicBezTo>
                      <a:cubicBezTo>
                        <a:pt x="5" y="0"/>
                        <a:pt x="6" y="1"/>
                        <a:pt x="8" y="4"/>
                      </a:cubicBezTo>
                      <a:close/>
                    </a:path>
                  </a:pathLst>
                </a:custGeom>
                <a:solidFill>
                  <a:srgbClr val="6D3F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íṩ1îḑê">
                  <a:extLst>
                    <a:ext uri="{FF2B5EF4-FFF2-40B4-BE49-F238E27FC236}">
                      <a16:creationId xmlns:a16="http://schemas.microsoft.com/office/drawing/2014/main" id="{A560A2F5-79D0-C019-9847-C5D8AD5779C1}"/>
                    </a:ext>
                  </a:extLst>
                </p:cNvPr>
                <p:cNvSpPr/>
                <p:nvPr/>
              </p:nvSpPr>
              <p:spPr bwMode="auto">
                <a:xfrm>
                  <a:off x="354012" y="2338388"/>
                  <a:ext cx="80963" cy="87313"/>
                </a:xfrm>
                <a:custGeom>
                  <a:avLst/>
                  <a:gdLst>
                    <a:gd name="T0" fmla="*/ 33 w 33"/>
                    <a:gd name="T1" fmla="*/ 7 h 35"/>
                    <a:gd name="T2" fmla="*/ 32 w 33"/>
                    <a:gd name="T3" fmla="*/ 9 h 35"/>
                    <a:gd name="T4" fmla="*/ 28 w 33"/>
                    <a:gd name="T5" fmla="*/ 18 h 35"/>
                    <a:gd name="T6" fmla="*/ 20 w 33"/>
                    <a:gd name="T7" fmla="*/ 33 h 35"/>
                    <a:gd name="T8" fmla="*/ 13 w 33"/>
                    <a:gd name="T9" fmla="*/ 29 h 35"/>
                    <a:gd name="T10" fmla="*/ 7 w 33"/>
                    <a:gd name="T11" fmla="*/ 20 h 35"/>
                    <a:gd name="T12" fmla="*/ 6 w 33"/>
                    <a:gd name="T13" fmla="*/ 14 h 35"/>
                    <a:gd name="T14" fmla="*/ 27 w 33"/>
                    <a:gd name="T15" fmla="*/ 4 h 35"/>
                    <a:gd name="T16" fmla="*/ 33 w 33"/>
                    <a:gd name="T17"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33" y="7"/>
                      </a:moveTo>
                      <a:cubicBezTo>
                        <a:pt x="33" y="7"/>
                        <a:pt x="33" y="8"/>
                        <a:pt x="32" y="9"/>
                      </a:cubicBezTo>
                      <a:cubicBezTo>
                        <a:pt x="32" y="12"/>
                        <a:pt x="30" y="16"/>
                        <a:pt x="28" y="18"/>
                      </a:cubicBezTo>
                      <a:cubicBezTo>
                        <a:pt x="24" y="21"/>
                        <a:pt x="20" y="31"/>
                        <a:pt x="20" y="33"/>
                      </a:cubicBezTo>
                      <a:cubicBezTo>
                        <a:pt x="20" y="35"/>
                        <a:pt x="15" y="32"/>
                        <a:pt x="13" y="29"/>
                      </a:cubicBezTo>
                      <a:cubicBezTo>
                        <a:pt x="12" y="27"/>
                        <a:pt x="12" y="22"/>
                        <a:pt x="7" y="20"/>
                      </a:cubicBezTo>
                      <a:cubicBezTo>
                        <a:pt x="3" y="18"/>
                        <a:pt x="0" y="15"/>
                        <a:pt x="6" y="14"/>
                      </a:cubicBezTo>
                      <a:cubicBezTo>
                        <a:pt x="13" y="13"/>
                        <a:pt x="19" y="7"/>
                        <a:pt x="27" y="4"/>
                      </a:cubicBezTo>
                      <a:cubicBezTo>
                        <a:pt x="33" y="0"/>
                        <a:pt x="33" y="3"/>
                        <a:pt x="33" y="7"/>
                      </a:cubicBezTo>
                      <a:close/>
                    </a:path>
                  </a:pathLst>
                </a:custGeom>
                <a:solidFill>
                  <a:srgbClr val="7145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şḻïḍe">
                  <a:extLst>
                    <a:ext uri="{FF2B5EF4-FFF2-40B4-BE49-F238E27FC236}">
                      <a16:creationId xmlns:a16="http://schemas.microsoft.com/office/drawing/2014/main" id="{A2371466-D075-8809-1C78-C694CF7EB7CB}"/>
                    </a:ext>
                  </a:extLst>
                </p:cNvPr>
                <p:cNvSpPr/>
                <p:nvPr/>
              </p:nvSpPr>
              <p:spPr bwMode="auto">
                <a:xfrm>
                  <a:off x="411162" y="2338388"/>
                  <a:ext cx="23813" cy="42863"/>
                </a:xfrm>
                <a:custGeom>
                  <a:avLst/>
                  <a:gdLst>
                    <a:gd name="T0" fmla="*/ 3 w 10"/>
                    <a:gd name="T1" fmla="*/ 6 h 17"/>
                    <a:gd name="T2" fmla="*/ 0 w 10"/>
                    <a:gd name="T3" fmla="*/ 5 h 17"/>
                    <a:gd name="T4" fmla="*/ 4 w 10"/>
                    <a:gd name="T5" fmla="*/ 4 h 17"/>
                    <a:gd name="T6" fmla="*/ 10 w 10"/>
                    <a:gd name="T7" fmla="*/ 7 h 17"/>
                    <a:gd name="T8" fmla="*/ 9 w 10"/>
                    <a:gd name="T9" fmla="*/ 9 h 17"/>
                    <a:gd name="T10" fmla="*/ 6 w 10"/>
                    <a:gd name="T11" fmla="*/ 17 h 17"/>
                    <a:gd name="T12" fmla="*/ 3 w 10"/>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3" y="6"/>
                      </a:moveTo>
                      <a:cubicBezTo>
                        <a:pt x="2" y="5"/>
                        <a:pt x="2" y="5"/>
                        <a:pt x="0" y="5"/>
                      </a:cubicBezTo>
                      <a:cubicBezTo>
                        <a:pt x="1" y="5"/>
                        <a:pt x="2" y="4"/>
                        <a:pt x="4" y="4"/>
                      </a:cubicBezTo>
                      <a:cubicBezTo>
                        <a:pt x="10" y="0"/>
                        <a:pt x="10" y="3"/>
                        <a:pt x="10" y="7"/>
                      </a:cubicBezTo>
                      <a:cubicBezTo>
                        <a:pt x="10" y="7"/>
                        <a:pt x="10" y="8"/>
                        <a:pt x="9" y="9"/>
                      </a:cubicBezTo>
                      <a:cubicBezTo>
                        <a:pt x="9" y="12"/>
                        <a:pt x="8" y="14"/>
                        <a:pt x="6" y="17"/>
                      </a:cubicBezTo>
                      <a:cubicBezTo>
                        <a:pt x="7" y="13"/>
                        <a:pt x="4" y="8"/>
                        <a:pt x="3" y="6"/>
                      </a:cubicBezTo>
                      <a:close/>
                    </a:path>
                  </a:pathLst>
                </a:custGeom>
                <a:solidFill>
                  <a:srgbClr val="6737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1ïďe">
                  <a:extLst>
                    <a:ext uri="{FF2B5EF4-FFF2-40B4-BE49-F238E27FC236}">
                      <a16:creationId xmlns:a16="http://schemas.microsoft.com/office/drawing/2014/main" id="{66C5917C-DD52-BF32-CEA4-59F95702EF90}"/>
                    </a:ext>
                  </a:extLst>
                </p:cNvPr>
                <p:cNvSpPr/>
                <p:nvPr/>
              </p:nvSpPr>
              <p:spPr bwMode="auto">
                <a:xfrm>
                  <a:off x="361950" y="2376488"/>
                  <a:ext cx="39688" cy="41275"/>
                </a:xfrm>
                <a:custGeom>
                  <a:avLst/>
                  <a:gdLst>
                    <a:gd name="T0" fmla="*/ 0 w 16"/>
                    <a:gd name="T1" fmla="*/ 1 h 17"/>
                    <a:gd name="T2" fmla="*/ 7 w 16"/>
                    <a:gd name="T3" fmla="*/ 1 h 17"/>
                    <a:gd name="T4" fmla="*/ 15 w 16"/>
                    <a:gd name="T5" fmla="*/ 9 h 17"/>
                    <a:gd name="T6" fmla="*/ 14 w 16"/>
                    <a:gd name="T7" fmla="*/ 17 h 17"/>
                    <a:gd name="T8" fmla="*/ 13 w 16"/>
                    <a:gd name="T9" fmla="*/ 17 h 17"/>
                    <a:gd name="T10" fmla="*/ 10 w 16"/>
                    <a:gd name="T11" fmla="*/ 14 h 17"/>
                    <a:gd name="T12" fmla="*/ 4 w 16"/>
                    <a:gd name="T13" fmla="*/ 5 h 17"/>
                    <a:gd name="T14" fmla="*/ 0 w 16"/>
                    <a:gd name="T15" fmla="*/ 2 h 17"/>
                    <a:gd name="T16" fmla="*/ 0 w 16"/>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0" y="1"/>
                      </a:moveTo>
                      <a:cubicBezTo>
                        <a:pt x="2" y="0"/>
                        <a:pt x="5" y="0"/>
                        <a:pt x="7" y="1"/>
                      </a:cubicBezTo>
                      <a:cubicBezTo>
                        <a:pt x="12" y="2"/>
                        <a:pt x="13" y="5"/>
                        <a:pt x="15" y="9"/>
                      </a:cubicBezTo>
                      <a:cubicBezTo>
                        <a:pt x="16" y="12"/>
                        <a:pt x="16" y="17"/>
                        <a:pt x="14" y="17"/>
                      </a:cubicBezTo>
                      <a:cubicBezTo>
                        <a:pt x="14" y="17"/>
                        <a:pt x="13" y="17"/>
                        <a:pt x="13" y="17"/>
                      </a:cubicBezTo>
                      <a:cubicBezTo>
                        <a:pt x="12" y="16"/>
                        <a:pt x="11" y="15"/>
                        <a:pt x="10" y="14"/>
                      </a:cubicBezTo>
                      <a:cubicBezTo>
                        <a:pt x="9" y="12"/>
                        <a:pt x="9" y="7"/>
                        <a:pt x="4" y="5"/>
                      </a:cubicBezTo>
                      <a:cubicBezTo>
                        <a:pt x="2" y="4"/>
                        <a:pt x="1" y="3"/>
                        <a:pt x="0" y="2"/>
                      </a:cubicBezTo>
                      <a:lnTo>
                        <a:pt x="0" y="1"/>
                      </a:lnTo>
                      <a:close/>
                    </a:path>
                  </a:pathLst>
                </a:custGeom>
                <a:solidFill>
                  <a:srgbClr val="6737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iṩlïdê">
                  <a:extLst>
                    <a:ext uri="{FF2B5EF4-FFF2-40B4-BE49-F238E27FC236}">
                      <a16:creationId xmlns:a16="http://schemas.microsoft.com/office/drawing/2014/main" id="{02F9ADD0-5999-7B1F-2552-65487136721F}"/>
                    </a:ext>
                  </a:extLst>
                </p:cNvPr>
                <p:cNvSpPr/>
                <p:nvPr/>
              </p:nvSpPr>
              <p:spPr bwMode="auto">
                <a:xfrm>
                  <a:off x="417512" y="2322513"/>
                  <a:ext cx="28575" cy="38100"/>
                </a:xfrm>
                <a:custGeom>
                  <a:avLst/>
                  <a:gdLst>
                    <a:gd name="T0" fmla="*/ 11 w 11"/>
                    <a:gd name="T1" fmla="*/ 11 h 16"/>
                    <a:gd name="T2" fmla="*/ 7 w 11"/>
                    <a:gd name="T3" fmla="*/ 1 h 16"/>
                    <a:gd name="T4" fmla="*/ 0 w 11"/>
                    <a:gd name="T5" fmla="*/ 6 h 16"/>
                    <a:gd name="T6" fmla="*/ 6 w 11"/>
                    <a:gd name="T7" fmla="*/ 16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cubicBezTo>
                        <a:pt x="10" y="9"/>
                        <a:pt x="11" y="0"/>
                        <a:pt x="7" y="1"/>
                      </a:cubicBezTo>
                      <a:cubicBezTo>
                        <a:pt x="3" y="1"/>
                        <a:pt x="1" y="3"/>
                        <a:pt x="0" y="6"/>
                      </a:cubicBezTo>
                      <a:cubicBezTo>
                        <a:pt x="0" y="8"/>
                        <a:pt x="3" y="16"/>
                        <a:pt x="6" y="16"/>
                      </a:cubicBezTo>
                      <a:cubicBezTo>
                        <a:pt x="8" y="15"/>
                        <a:pt x="11" y="14"/>
                        <a:pt x="11" y="11"/>
                      </a:cubicBezTo>
                      <a:close/>
                    </a:path>
                  </a:pathLst>
                </a:custGeom>
                <a:solidFill>
                  <a:srgbClr val="7145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ṩḷïḍè">
                  <a:extLst>
                    <a:ext uri="{FF2B5EF4-FFF2-40B4-BE49-F238E27FC236}">
                      <a16:creationId xmlns:a16="http://schemas.microsoft.com/office/drawing/2014/main" id="{8FE29359-52C0-1483-B019-C2548CD9AB9D}"/>
                    </a:ext>
                  </a:extLst>
                </p:cNvPr>
                <p:cNvSpPr/>
                <p:nvPr/>
              </p:nvSpPr>
              <p:spPr bwMode="auto">
                <a:xfrm>
                  <a:off x="-23813" y="1179513"/>
                  <a:ext cx="892175" cy="1149350"/>
                </a:xfrm>
                <a:custGeom>
                  <a:avLst/>
                  <a:gdLst>
                    <a:gd name="T0" fmla="*/ 182 w 363"/>
                    <a:gd name="T1" fmla="*/ 1 h 468"/>
                    <a:gd name="T2" fmla="*/ 363 w 363"/>
                    <a:gd name="T3" fmla="*/ 212 h 468"/>
                    <a:gd name="T4" fmla="*/ 206 w 363"/>
                    <a:gd name="T5" fmla="*/ 448 h 468"/>
                    <a:gd name="T6" fmla="*/ 186 w 363"/>
                    <a:gd name="T7" fmla="*/ 468 h 468"/>
                    <a:gd name="T8" fmla="*/ 164 w 363"/>
                    <a:gd name="T9" fmla="*/ 446 h 468"/>
                    <a:gd name="T10" fmla="*/ 9 w 363"/>
                    <a:gd name="T11" fmla="*/ 211 h 468"/>
                    <a:gd name="T12" fmla="*/ 182 w 363"/>
                    <a:gd name="T13" fmla="*/ 1 h 468"/>
                  </a:gdLst>
                  <a:ahLst/>
                  <a:cxnLst>
                    <a:cxn ang="0">
                      <a:pos x="T0" y="T1"/>
                    </a:cxn>
                    <a:cxn ang="0">
                      <a:pos x="T2" y="T3"/>
                    </a:cxn>
                    <a:cxn ang="0">
                      <a:pos x="T4" y="T5"/>
                    </a:cxn>
                    <a:cxn ang="0">
                      <a:pos x="T6" y="T7"/>
                    </a:cxn>
                    <a:cxn ang="0">
                      <a:pos x="T8" y="T9"/>
                    </a:cxn>
                    <a:cxn ang="0">
                      <a:pos x="T10" y="T11"/>
                    </a:cxn>
                    <a:cxn ang="0">
                      <a:pos x="T12" y="T13"/>
                    </a:cxn>
                  </a:cxnLst>
                  <a:rect l="0" t="0" r="r" b="b"/>
                  <a:pathLst>
                    <a:path w="363" h="468">
                      <a:moveTo>
                        <a:pt x="182" y="1"/>
                      </a:moveTo>
                      <a:cubicBezTo>
                        <a:pt x="270" y="0"/>
                        <a:pt x="363" y="80"/>
                        <a:pt x="363" y="212"/>
                      </a:cubicBezTo>
                      <a:cubicBezTo>
                        <a:pt x="362" y="316"/>
                        <a:pt x="253" y="410"/>
                        <a:pt x="206" y="448"/>
                      </a:cubicBezTo>
                      <a:cubicBezTo>
                        <a:pt x="193" y="458"/>
                        <a:pt x="190" y="468"/>
                        <a:pt x="186" y="468"/>
                      </a:cubicBezTo>
                      <a:cubicBezTo>
                        <a:pt x="182" y="467"/>
                        <a:pt x="174" y="453"/>
                        <a:pt x="164" y="446"/>
                      </a:cubicBezTo>
                      <a:cubicBezTo>
                        <a:pt x="116" y="406"/>
                        <a:pt x="17" y="308"/>
                        <a:pt x="9" y="211"/>
                      </a:cubicBezTo>
                      <a:cubicBezTo>
                        <a:pt x="0" y="95"/>
                        <a:pt x="94" y="1"/>
                        <a:pt x="182" y="1"/>
                      </a:cubicBezTo>
                      <a:close/>
                    </a:path>
                  </a:pathLst>
                </a:custGeom>
                <a:solidFill>
                  <a:srgbClr val="815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ïŝlîde">
                  <a:extLst>
                    <a:ext uri="{FF2B5EF4-FFF2-40B4-BE49-F238E27FC236}">
                      <a16:creationId xmlns:a16="http://schemas.microsoft.com/office/drawing/2014/main" id="{3D415EB2-A799-8CA1-67AE-01102D48541B}"/>
                    </a:ext>
                  </a:extLst>
                </p:cNvPr>
                <p:cNvSpPr/>
                <p:nvPr/>
              </p:nvSpPr>
              <p:spPr bwMode="auto">
                <a:xfrm>
                  <a:off x="-19051" y="1189038"/>
                  <a:ext cx="887413" cy="1139825"/>
                </a:xfrm>
                <a:custGeom>
                  <a:avLst/>
                  <a:gdLst>
                    <a:gd name="T0" fmla="*/ 17 w 361"/>
                    <a:gd name="T1" fmla="*/ 128 h 464"/>
                    <a:gd name="T2" fmla="*/ 61 w 361"/>
                    <a:gd name="T3" fmla="*/ 300 h 464"/>
                    <a:gd name="T4" fmla="*/ 201 w 361"/>
                    <a:gd name="T5" fmla="*/ 311 h 464"/>
                    <a:gd name="T6" fmla="*/ 210 w 361"/>
                    <a:gd name="T7" fmla="*/ 0 h 464"/>
                    <a:gd name="T8" fmla="*/ 361 w 361"/>
                    <a:gd name="T9" fmla="*/ 208 h 464"/>
                    <a:gd name="T10" fmla="*/ 204 w 361"/>
                    <a:gd name="T11" fmla="*/ 444 h 464"/>
                    <a:gd name="T12" fmla="*/ 184 w 361"/>
                    <a:gd name="T13" fmla="*/ 464 h 464"/>
                    <a:gd name="T14" fmla="*/ 162 w 361"/>
                    <a:gd name="T15" fmla="*/ 442 h 464"/>
                    <a:gd name="T16" fmla="*/ 7 w 361"/>
                    <a:gd name="T17" fmla="*/ 207 h 464"/>
                    <a:gd name="T18" fmla="*/ 17 w 361"/>
                    <a:gd name="T19" fmla="*/ 12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464">
                      <a:moveTo>
                        <a:pt x="17" y="128"/>
                      </a:moveTo>
                      <a:cubicBezTo>
                        <a:pt x="0" y="204"/>
                        <a:pt x="31" y="263"/>
                        <a:pt x="61" y="300"/>
                      </a:cubicBezTo>
                      <a:cubicBezTo>
                        <a:pt x="93" y="338"/>
                        <a:pt x="160" y="352"/>
                        <a:pt x="201" y="311"/>
                      </a:cubicBezTo>
                      <a:cubicBezTo>
                        <a:pt x="279" y="235"/>
                        <a:pt x="290" y="32"/>
                        <a:pt x="210" y="0"/>
                      </a:cubicBezTo>
                      <a:cubicBezTo>
                        <a:pt x="288" y="15"/>
                        <a:pt x="361" y="91"/>
                        <a:pt x="361" y="208"/>
                      </a:cubicBezTo>
                      <a:cubicBezTo>
                        <a:pt x="360" y="312"/>
                        <a:pt x="251" y="406"/>
                        <a:pt x="204" y="444"/>
                      </a:cubicBezTo>
                      <a:cubicBezTo>
                        <a:pt x="191" y="454"/>
                        <a:pt x="188" y="464"/>
                        <a:pt x="184" y="464"/>
                      </a:cubicBezTo>
                      <a:cubicBezTo>
                        <a:pt x="180" y="463"/>
                        <a:pt x="172" y="449"/>
                        <a:pt x="162" y="442"/>
                      </a:cubicBezTo>
                      <a:cubicBezTo>
                        <a:pt x="114" y="402"/>
                        <a:pt x="15" y="304"/>
                        <a:pt x="7" y="207"/>
                      </a:cubicBezTo>
                      <a:cubicBezTo>
                        <a:pt x="5" y="179"/>
                        <a:pt x="9" y="152"/>
                        <a:pt x="17" y="128"/>
                      </a:cubicBezTo>
                      <a:close/>
                    </a:path>
                  </a:pathLst>
                </a:custGeom>
                <a:solidFill>
                  <a:srgbClr val="7145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îşļíḑè">
                  <a:extLst>
                    <a:ext uri="{FF2B5EF4-FFF2-40B4-BE49-F238E27FC236}">
                      <a16:creationId xmlns:a16="http://schemas.microsoft.com/office/drawing/2014/main" id="{BE8FEEF0-0CF4-F9BA-9D50-CCDE7D2A50BA}"/>
                    </a:ext>
                  </a:extLst>
                </p:cNvPr>
                <p:cNvSpPr/>
                <p:nvPr/>
              </p:nvSpPr>
              <p:spPr bwMode="auto">
                <a:xfrm>
                  <a:off x="420687" y="2300288"/>
                  <a:ext cx="34925" cy="28575"/>
                </a:xfrm>
                <a:custGeom>
                  <a:avLst/>
                  <a:gdLst>
                    <a:gd name="T0" fmla="*/ 4 w 14"/>
                    <a:gd name="T1" fmla="*/ 8 h 12"/>
                    <a:gd name="T2" fmla="*/ 8 w 14"/>
                    <a:gd name="T3" fmla="*/ 0 h 12"/>
                    <a:gd name="T4" fmla="*/ 10 w 14"/>
                    <a:gd name="T5" fmla="*/ 3 h 12"/>
                    <a:gd name="T6" fmla="*/ 14 w 14"/>
                    <a:gd name="T7" fmla="*/ 3 h 12"/>
                    <a:gd name="T8" fmla="*/ 5 w 14"/>
                    <a:gd name="T9" fmla="*/ 12 h 12"/>
                    <a:gd name="T10" fmla="*/ 0 w 14"/>
                    <a:gd name="T11" fmla="*/ 8 h 12"/>
                    <a:gd name="T12" fmla="*/ 4 w 1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4" y="8"/>
                      </a:moveTo>
                      <a:cubicBezTo>
                        <a:pt x="8" y="7"/>
                        <a:pt x="8" y="0"/>
                        <a:pt x="8" y="0"/>
                      </a:cubicBezTo>
                      <a:cubicBezTo>
                        <a:pt x="8" y="1"/>
                        <a:pt x="9" y="2"/>
                        <a:pt x="10" y="3"/>
                      </a:cubicBezTo>
                      <a:cubicBezTo>
                        <a:pt x="11" y="4"/>
                        <a:pt x="13" y="4"/>
                        <a:pt x="14" y="3"/>
                      </a:cubicBezTo>
                      <a:cubicBezTo>
                        <a:pt x="10" y="8"/>
                        <a:pt x="7" y="12"/>
                        <a:pt x="5" y="12"/>
                      </a:cubicBezTo>
                      <a:cubicBezTo>
                        <a:pt x="4" y="11"/>
                        <a:pt x="2" y="10"/>
                        <a:pt x="0" y="8"/>
                      </a:cubicBezTo>
                      <a:cubicBezTo>
                        <a:pt x="1" y="9"/>
                        <a:pt x="2" y="9"/>
                        <a:pt x="4" y="8"/>
                      </a:cubicBezTo>
                      <a:close/>
                    </a:path>
                  </a:pathLst>
                </a:custGeom>
                <a:solidFill>
                  <a:srgbClr val="6737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şļîde">
                  <a:extLst>
                    <a:ext uri="{FF2B5EF4-FFF2-40B4-BE49-F238E27FC236}">
                      <a16:creationId xmlns:a16="http://schemas.microsoft.com/office/drawing/2014/main" id="{D36B8E13-FBFF-CF5C-FDED-0C90F26007AB}"/>
                    </a:ext>
                  </a:extLst>
                </p:cNvPr>
                <p:cNvSpPr/>
                <p:nvPr/>
              </p:nvSpPr>
              <p:spPr bwMode="auto">
                <a:xfrm>
                  <a:off x="107950" y="1333500"/>
                  <a:ext cx="227013" cy="254000"/>
                </a:xfrm>
                <a:custGeom>
                  <a:avLst/>
                  <a:gdLst>
                    <a:gd name="T0" fmla="*/ 76 w 92"/>
                    <a:gd name="T1" fmla="*/ 9 h 103"/>
                    <a:gd name="T2" fmla="*/ 85 w 92"/>
                    <a:gd name="T3" fmla="*/ 64 h 103"/>
                    <a:gd name="T4" fmla="*/ 38 w 92"/>
                    <a:gd name="T5" fmla="*/ 100 h 103"/>
                    <a:gd name="T6" fmla="*/ 2 w 92"/>
                    <a:gd name="T7" fmla="*/ 61 h 103"/>
                    <a:gd name="T8" fmla="*/ 30 w 92"/>
                    <a:gd name="T9" fmla="*/ 11 h 103"/>
                    <a:gd name="T10" fmla="*/ 76 w 92"/>
                    <a:gd name="T11" fmla="*/ 9 h 103"/>
                  </a:gdLst>
                  <a:ahLst/>
                  <a:cxnLst>
                    <a:cxn ang="0">
                      <a:pos x="T0" y="T1"/>
                    </a:cxn>
                    <a:cxn ang="0">
                      <a:pos x="T2" y="T3"/>
                    </a:cxn>
                    <a:cxn ang="0">
                      <a:pos x="T4" y="T5"/>
                    </a:cxn>
                    <a:cxn ang="0">
                      <a:pos x="T6" y="T7"/>
                    </a:cxn>
                    <a:cxn ang="0">
                      <a:pos x="T8" y="T9"/>
                    </a:cxn>
                    <a:cxn ang="0">
                      <a:pos x="T10" y="T11"/>
                    </a:cxn>
                  </a:cxnLst>
                  <a:rect l="0" t="0" r="r" b="b"/>
                  <a:pathLst>
                    <a:path w="92" h="103">
                      <a:moveTo>
                        <a:pt x="76" y="9"/>
                      </a:moveTo>
                      <a:cubicBezTo>
                        <a:pt x="92" y="23"/>
                        <a:pt x="92" y="47"/>
                        <a:pt x="85" y="64"/>
                      </a:cubicBezTo>
                      <a:cubicBezTo>
                        <a:pt x="77" y="83"/>
                        <a:pt x="58" y="96"/>
                        <a:pt x="38" y="100"/>
                      </a:cubicBezTo>
                      <a:cubicBezTo>
                        <a:pt x="18" y="103"/>
                        <a:pt x="0" y="81"/>
                        <a:pt x="2" y="61"/>
                      </a:cubicBezTo>
                      <a:cubicBezTo>
                        <a:pt x="3" y="41"/>
                        <a:pt x="15" y="19"/>
                        <a:pt x="30" y="11"/>
                      </a:cubicBezTo>
                      <a:cubicBezTo>
                        <a:pt x="46" y="2"/>
                        <a:pt x="66" y="0"/>
                        <a:pt x="76" y="9"/>
                      </a:cubicBezTo>
                      <a:close/>
                    </a:path>
                  </a:pathLst>
                </a:custGeom>
                <a:solidFill>
                  <a:srgbClr val="906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ṩľíde">
                  <a:extLst>
                    <a:ext uri="{FF2B5EF4-FFF2-40B4-BE49-F238E27FC236}">
                      <a16:creationId xmlns:a16="http://schemas.microsoft.com/office/drawing/2014/main" id="{1B803913-B11C-BBA5-5689-EB792AFE6784}"/>
                    </a:ext>
                  </a:extLst>
                </p:cNvPr>
                <p:cNvSpPr/>
                <p:nvPr/>
              </p:nvSpPr>
              <p:spPr bwMode="auto">
                <a:xfrm>
                  <a:off x="1117600" y="2109788"/>
                  <a:ext cx="149225" cy="501650"/>
                </a:xfrm>
                <a:custGeom>
                  <a:avLst/>
                  <a:gdLst>
                    <a:gd name="T0" fmla="*/ 49 w 61"/>
                    <a:gd name="T1" fmla="*/ 154 h 204"/>
                    <a:gd name="T2" fmla="*/ 30 w 61"/>
                    <a:gd name="T3" fmla="*/ 143 h 204"/>
                    <a:gd name="T4" fmla="*/ 19 w 61"/>
                    <a:gd name="T5" fmla="*/ 113 h 204"/>
                    <a:gd name="T6" fmla="*/ 36 w 61"/>
                    <a:gd name="T7" fmla="*/ 115 h 204"/>
                    <a:gd name="T8" fmla="*/ 33 w 61"/>
                    <a:gd name="T9" fmla="*/ 95 h 204"/>
                    <a:gd name="T10" fmla="*/ 17 w 61"/>
                    <a:gd name="T11" fmla="*/ 106 h 204"/>
                    <a:gd name="T12" fmla="*/ 15 w 61"/>
                    <a:gd name="T13" fmla="*/ 67 h 204"/>
                    <a:gd name="T14" fmla="*/ 31 w 61"/>
                    <a:gd name="T15" fmla="*/ 70 h 204"/>
                    <a:gd name="T16" fmla="*/ 42 w 61"/>
                    <a:gd name="T17" fmla="*/ 58 h 204"/>
                    <a:gd name="T18" fmla="*/ 26 w 61"/>
                    <a:gd name="T19" fmla="*/ 52 h 204"/>
                    <a:gd name="T20" fmla="*/ 13 w 61"/>
                    <a:gd name="T21" fmla="*/ 59 h 204"/>
                    <a:gd name="T22" fmla="*/ 8 w 61"/>
                    <a:gd name="T23" fmla="*/ 41 h 204"/>
                    <a:gd name="T24" fmla="*/ 28 w 61"/>
                    <a:gd name="T25" fmla="*/ 21 h 204"/>
                    <a:gd name="T26" fmla="*/ 35 w 61"/>
                    <a:gd name="T27" fmla="*/ 6 h 204"/>
                    <a:gd name="T28" fmla="*/ 24 w 61"/>
                    <a:gd name="T29" fmla="*/ 4 h 204"/>
                    <a:gd name="T30" fmla="*/ 21 w 61"/>
                    <a:gd name="T31" fmla="*/ 16 h 204"/>
                    <a:gd name="T32" fmla="*/ 3 w 61"/>
                    <a:gd name="T33" fmla="*/ 40 h 204"/>
                    <a:gd name="T34" fmla="*/ 10 w 61"/>
                    <a:gd name="T35" fmla="*/ 63 h 204"/>
                    <a:gd name="T36" fmla="*/ 4 w 61"/>
                    <a:gd name="T37" fmla="*/ 92 h 204"/>
                    <a:gd name="T38" fmla="*/ 15 w 61"/>
                    <a:gd name="T39" fmla="*/ 110 h 204"/>
                    <a:gd name="T40" fmla="*/ 16 w 61"/>
                    <a:gd name="T41" fmla="*/ 136 h 204"/>
                    <a:gd name="T42" fmla="*/ 40 w 61"/>
                    <a:gd name="T43" fmla="*/ 155 h 204"/>
                    <a:gd name="T44" fmla="*/ 40 w 61"/>
                    <a:gd name="T45" fmla="*/ 200 h 204"/>
                    <a:gd name="T46" fmla="*/ 49 w 61"/>
                    <a:gd name="T47" fmla="*/ 199 h 204"/>
                    <a:gd name="T48" fmla="*/ 49 w 61"/>
                    <a:gd name="T49" fmla="*/ 154 h 204"/>
                    <a:gd name="T50" fmla="*/ 19 w 61"/>
                    <a:gd name="T51" fmla="*/ 61 h 204"/>
                    <a:gd name="T52" fmla="*/ 31 w 61"/>
                    <a:gd name="T53" fmla="*/ 57 h 204"/>
                    <a:gd name="T54" fmla="*/ 32 w 61"/>
                    <a:gd name="T55" fmla="*/ 64 h 204"/>
                    <a:gd name="T56" fmla="*/ 23 w 61"/>
                    <a:gd name="T57" fmla="*/ 65 h 204"/>
                    <a:gd name="T58" fmla="*/ 18 w 61"/>
                    <a:gd name="T59" fmla="*/ 63 h 204"/>
                    <a:gd name="T60" fmla="*/ 19 w 61"/>
                    <a:gd name="T61" fmla="*/ 61 h 204"/>
                    <a:gd name="T62" fmla="*/ 29 w 61"/>
                    <a:gd name="T63" fmla="*/ 101 h 204"/>
                    <a:gd name="T64" fmla="*/ 37 w 61"/>
                    <a:gd name="T65" fmla="*/ 102 h 204"/>
                    <a:gd name="T66" fmla="*/ 35 w 61"/>
                    <a:gd name="T67" fmla="*/ 110 h 204"/>
                    <a:gd name="T68" fmla="*/ 21 w 61"/>
                    <a:gd name="T69" fmla="*/ 109 h 204"/>
                    <a:gd name="T70" fmla="*/ 29 w 61"/>
                    <a:gd name="T71" fmla="*/ 10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204">
                      <a:moveTo>
                        <a:pt x="49" y="154"/>
                      </a:moveTo>
                      <a:cubicBezTo>
                        <a:pt x="44" y="150"/>
                        <a:pt x="36" y="147"/>
                        <a:pt x="30" y="143"/>
                      </a:cubicBezTo>
                      <a:cubicBezTo>
                        <a:pt x="20" y="138"/>
                        <a:pt x="16" y="125"/>
                        <a:pt x="19" y="113"/>
                      </a:cubicBezTo>
                      <a:cubicBezTo>
                        <a:pt x="24" y="115"/>
                        <a:pt x="30" y="116"/>
                        <a:pt x="36" y="115"/>
                      </a:cubicBezTo>
                      <a:cubicBezTo>
                        <a:pt x="50" y="112"/>
                        <a:pt x="47" y="96"/>
                        <a:pt x="33" y="95"/>
                      </a:cubicBezTo>
                      <a:cubicBezTo>
                        <a:pt x="27" y="95"/>
                        <a:pt x="21" y="101"/>
                        <a:pt x="17" y="106"/>
                      </a:cubicBezTo>
                      <a:cubicBezTo>
                        <a:pt x="5" y="97"/>
                        <a:pt x="8" y="79"/>
                        <a:pt x="15" y="67"/>
                      </a:cubicBezTo>
                      <a:cubicBezTo>
                        <a:pt x="20" y="69"/>
                        <a:pt x="25" y="70"/>
                        <a:pt x="31" y="70"/>
                      </a:cubicBezTo>
                      <a:cubicBezTo>
                        <a:pt x="37" y="69"/>
                        <a:pt x="42" y="64"/>
                        <a:pt x="42" y="58"/>
                      </a:cubicBezTo>
                      <a:cubicBezTo>
                        <a:pt x="41" y="51"/>
                        <a:pt x="31" y="51"/>
                        <a:pt x="26" y="52"/>
                      </a:cubicBezTo>
                      <a:cubicBezTo>
                        <a:pt x="21" y="53"/>
                        <a:pt x="17" y="55"/>
                        <a:pt x="13" y="59"/>
                      </a:cubicBezTo>
                      <a:cubicBezTo>
                        <a:pt x="9" y="55"/>
                        <a:pt x="7" y="48"/>
                        <a:pt x="8" y="41"/>
                      </a:cubicBezTo>
                      <a:cubicBezTo>
                        <a:pt x="11" y="34"/>
                        <a:pt x="21" y="27"/>
                        <a:pt x="28" y="21"/>
                      </a:cubicBezTo>
                      <a:cubicBezTo>
                        <a:pt x="33" y="17"/>
                        <a:pt x="35" y="11"/>
                        <a:pt x="35" y="6"/>
                      </a:cubicBezTo>
                      <a:cubicBezTo>
                        <a:pt x="34" y="1"/>
                        <a:pt x="28" y="0"/>
                        <a:pt x="24" y="4"/>
                      </a:cubicBezTo>
                      <a:cubicBezTo>
                        <a:pt x="22" y="6"/>
                        <a:pt x="24" y="14"/>
                        <a:pt x="21" y="16"/>
                      </a:cubicBezTo>
                      <a:cubicBezTo>
                        <a:pt x="14" y="23"/>
                        <a:pt x="7" y="31"/>
                        <a:pt x="3" y="40"/>
                      </a:cubicBezTo>
                      <a:cubicBezTo>
                        <a:pt x="0" y="49"/>
                        <a:pt x="3" y="58"/>
                        <a:pt x="10" y="63"/>
                      </a:cubicBezTo>
                      <a:cubicBezTo>
                        <a:pt x="5" y="72"/>
                        <a:pt x="3" y="83"/>
                        <a:pt x="4" y="92"/>
                      </a:cubicBezTo>
                      <a:cubicBezTo>
                        <a:pt x="5" y="100"/>
                        <a:pt x="9" y="106"/>
                        <a:pt x="15" y="110"/>
                      </a:cubicBezTo>
                      <a:cubicBezTo>
                        <a:pt x="10" y="118"/>
                        <a:pt x="12" y="128"/>
                        <a:pt x="16" y="136"/>
                      </a:cubicBezTo>
                      <a:cubicBezTo>
                        <a:pt x="21" y="146"/>
                        <a:pt x="31" y="150"/>
                        <a:pt x="40" y="155"/>
                      </a:cubicBezTo>
                      <a:cubicBezTo>
                        <a:pt x="57" y="164"/>
                        <a:pt x="45" y="186"/>
                        <a:pt x="40" y="200"/>
                      </a:cubicBezTo>
                      <a:cubicBezTo>
                        <a:pt x="39" y="204"/>
                        <a:pt x="48" y="202"/>
                        <a:pt x="49" y="199"/>
                      </a:cubicBezTo>
                      <a:cubicBezTo>
                        <a:pt x="54" y="185"/>
                        <a:pt x="61" y="166"/>
                        <a:pt x="49" y="154"/>
                      </a:cubicBezTo>
                      <a:close/>
                      <a:moveTo>
                        <a:pt x="19" y="61"/>
                      </a:moveTo>
                      <a:cubicBezTo>
                        <a:pt x="21" y="60"/>
                        <a:pt x="24" y="57"/>
                        <a:pt x="31" y="57"/>
                      </a:cubicBezTo>
                      <a:cubicBezTo>
                        <a:pt x="37" y="57"/>
                        <a:pt x="37" y="62"/>
                        <a:pt x="32" y="64"/>
                      </a:cubicBezTo>
                      <a:cubicBezTo>
                        <a:pt x="29" y="65"/>
                        <a:pt x="26" y="65"/>
                        <a:pt x="23" y="65"/>
                      </a:cubicBezTo>
                      <a:cubicBezTo>
                        <a:pt x="20" y="64"/>
                        <a:pt x="19" y="63"/>
                        <a:pt x="18" y="63"/>
                      </a:cubicBezTo>
                      <a:cubicBezTo>
                        <a:pt x="18" y="62"/>
                        <a:pt x="19" y="62"/>
                        <a:pt x="19" y="61"/>
                      </a:cubicBezTo>
                      <a:close/>
                      <a:moveTo>
                        <a:pt x="29" y="101"/>
                      </a:moveTo>
                      <a:cubicBezTo>
                        <a:pt x="32" y="100"/>
                        <a:pt x="36" y="101"/>
                        <a:pt x="37" y="102"/>
                      </a:cubicBezTo>
                      <a:cubicBezTo>
                        <a:pt x="42" y="106"/>
                        <a:pt x="41" y="109"/>
                        <a:pt x="35" y="110"/>
                      </a:cubicBezTo>
                      <a:cubicBezTo>
                        <a:pt x="30" y="112"/>
                        <a:pt x="25" y="111"/>
                        <a:pt x="21" y="109"/>
                      </a:cubicBezTo>
                      <a:cubicBezTo>
                        <a:pt x="22" y="109"/>
                        <a:pt x="25" y="103"/>
                        <a:pt x="29" y="101"/>
                      </a:cubicBezTo>
                      <a:close/>
                    </a:path>
                  </a:pathLst>
                </a:custGeom>
                <a:solidFill>
                  <a:srgbClr val="8EC4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ṧľíďé">
                  <a:extLst>
                    <a:ext uri="{FF2B5EF4-FFF2-40B4-BE49-F238E27FC236}">
                      <a16:creationId xmlns:a16="http://schemas.microsoft.com/office/drawing/2014/main" id="{3165CF78-5531-3E62-E231-0A5626AD2F6A}"/>
                    </a:ext>
                  </a:extLst>
                </p:cNvPr>
                <p:cNvSpPr/>
                <p:nvPr/>
              </p:nvSpPr>
              <p:spPr bwMode="auto">
                <a:xfrm>
                  <a:off x="1163637" y="2378075"/>
                  <a:ext cx="19050" cy="14288"/>
                </a:xfrm>
                <a:custGeom>
                  <a:avLst/>
                  <a:gdLst>
                    <a:gd name="T0" fmla="*/ 0 w 8"/>
                    <a:gd name="T1" fmla="*/ 4 h 6"/>
                    <a:gd name="T2" fmla="*/ 6 w 8"/>
                    <a:gd name="T3" fmla="*/ 6 h 6"/>
                    <a:gd name="T4" fmla="*/ 8 w 8"/>
                    <a:gd name="T5" fmla="*/ 2 h 6"/>
                    <a:gd name="T6" fmla="*/ 2 w 8"/>
                    <a:gd name="T7" fmla="*/ 0 h 6"/>
                    <a:gd name="T8" fmla="*/ 0 w 8"/>
                    <a:gd name="T9" fmla="*/ 4 h 6"/>
                  </a:gdLst>
                  <a:ahLst/>
                  <a:cxnLst>
                    <a:cxn ang="0">
                      <a:pos x="T0" y="T1"/>
                    </a:cxn>
                    <a:cxn ang="0">
                      <a:pos x="T2" y="T3"/>
                    </a:cxn>
                    <a:cxn ang="0">
                      <a:pos x="T4" y="T5"/>
                    </a:cxn>
                    <a:cxn ang="0">
                      <a:pos x="T6" y="T7"/>
                    </a:cxn>
                    <a:cxn ang="0">
                      <a:pos x="T8" y="T9"/>
                    </a:cxn>
                  </a:cxnLst>
                  <a:rect l="0" t="0" r="r" b="b"/>
                  <a:pathLst>
                    <a:path w="8" h="6">
                      <a:moveTo>
                        <a:pt x="0" y="4"/>
                      </a:moveTo>
                      <a:cubicBezTo>
                        <a:pt x="2" y="5"/>
                        <a:pt x="4" y="5"/>
                        <a:pt x="6" y="6"/>
                      </a:cubicBezTo>
                      <a:cubicBezTo>
                        <a:pt x="6" y="4"/>
                        <a:pt x="7" y="3"/>
                        <a:pt x="8" y="2"/>
                      </a:cubicBezTo>
                      <a:cubicBezTo>
                        <a:pt x="6" y="1"/>
                        <a:pt x="4" y="1"/>
                        <a:pt x="2" y="0"/>
                      </a:cubicBezTo>
                      <a:cubicBezTo>
                        <a:pt x="3" y="0"/>
                        <a:pt x="1" y="2"/>
                        <a:pt x="0" y="4"/>
                      </a:cubicBez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s1ïḋê">
                  <a:extLst>
                    <a:ext uri="{FF2B5EF4-FFF2-40B4-BE49-F238E27FC236}">
                      <a16:creationId xmlns:a16="http://schemas.microsoft.com/office/drawing/2014/main" id="{9D322CFA-6557-33B3-BFC7-B815F0BB3578}"/>
                    </a:ext>
                  </a:extLst>
                </p:cNvPr>
                <p:cNvSpPr/>
                <p:nvPr/>
              </p:nvSpPr>
              <p:spPr bwMode="auto">
                <a:xfrm>
                  <a:off x="1171575" y="2109788"/>
                  <a:ext cx="31750" cy="53975"/>
                </a:xfrm>
                <a:custGeom>
                  <a:avLst/>
                  <a:gdLst>
                    <a:gd name="T0" fmla="*/ 4 w 13"/>
                    <a:gd name="T1" fmla="*/ 22 h 22"/>
                    <a:gd name="T2" fmla="*/ 6 w 13"/>
                    <a:gd name="T3" fmla="*/ 21 h 22"/>
                    <a:gd name="T4" fmla="*/ 13 w 13"/>
                    <a:gd name="T5" fmla="*/ 6 h 22"/>
                    <a:gd name="T6" fmla="*/ 2 w 13"/>
                    <a:gd name="T7" fmla="*/ 4 h 22"/>
                    <a:gd name="T8" fmla="*/ 0 w 13"/>
                    <a:gd name="T9" fmla="*/ 13 h 22"/>
                    <a:gd name="T10" fmla="*/ 4 w 13"/>
                    <a:gd name="T11" fmla="*/ 22 h 22"/>
                  </a:gdLst>
                  <a:ahLst/>
                  <a:cxnLst>
                    <a:cxn ang="0">
                      <a:pos x="T0" y="T1"/>
                    </a:cxn>
                    <a:cxn ang="0">
                      <a:pos x="T2" y="T3"/>
                    </a:cxn>
                    <a:cxn ang="0">
                      <a:pos x="T4" y="T5"/>
                    </a:cxn>
                    <a:cxn ang="0">
                      <a:pos x="T6" y="T7"/>
                    </a:cxn>
                    <a:cxn ang="0">
                      <a:pos x="T8" y="T9"/>
                    </a:cxn>
                    <a:cxn ang="0">
                      <a:pos x="T10" y="T11"/>
                    </a:cxn>
                  </a:cxnLst>
                  <a:rect l="0" t="0" r="r" b="b"/>
                  <a:pathLst>
                    <a:path w="13" h="22">
                      <a:moveTo>
                        <a:pt x="4" y="22"/>
                      </a:moveTo>
                      <a:cubicBezTo>
                        <a:pt x="5" y="22"/>
                        <a:pt x="5" y="22"/>
                        <a:pt x="6" y="21"/>
                      </a:cubicBezTo>
                      <a:cubicBezTo>
                        <a:pt x="11" y="17"/>
                        <a:pt x="13" y="11"/>
                        <a:pt x="13" y="6"/>
                      </a:cubicBezTo>
                      <a:cubicBezTo>
                        <a:pt x="12" y="1"/>
                        <a:pt x="6" y="0"/>
                        <a:pt x="2" y="4"/>
                      </a:cubicBezTo>
                      <a:cubicBezTo>
                        <a:pt x="1" y="6"/>
                        <a:pt x="1" y="10"/>
                        <a:pt x="0" y="13"/>
                      </a:cubicBezTo>
                      <a:cubicBezTo>
                        <a:pt x="2" y="16"/>
                        <a:pt x="4" y="19"/>
                        <a:pt x="4" y="22"/>
                      </a:cubicBez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ṧḻîḓe">
                  <a:extLst>
                    <a:ext uri="{FF2B5EF4-FFF2-40B4-BE49-F238E27FC236}">
                      <a16:creationId xmlns:a16="http://schemas.microsoft.com/office/drawing/2014/main" id="{B7C49DE9-A4A0-D024-D81A-E91199961947}"/>
                    </a:ext>
                  </a:extLst>
                </p:cNvPr>
                <p:cNvSpPr/>
                <p:nvPr/>
              </p:nvSpPr>
              <p:spPr bwMode="auto">
                <a:xfrm>
                  <a:off x="1154112" y="2262188"/>
                  <a:ext cx="22225" cy="17463"/>
                </a:xfrm>
                <a:custGeom>
                  <a:avLst/>
                  <a:gdLst>
                    <a:gd name="T0" fmla="*/ 0 w 9"/>
                    <a:gd name="T1" fmla="*/ 5 h 7"/>
                    <a:gd name="T2" fmla="*/ 5 w 9"/>
                    <a:gd name="T3" fmla="*/ 7 h 7"/>
                    <a:gd name="T4" fmla="*/ 9 w 9"/>
                    <a:gd name="T5" fmla="*/ 3 h 7"/>
                    <a:gd name="T6" fmla="*/ 8 w 9"/>
                    <a:gd name="T7" fmla="*/ 3 h 7"/>
                    <a:gd name="T8" fmla="*/ 3 w 9"/>
                    <a:gd name="T9" fmla="*/ 1 h 7"/>
                    <a:gd name="T10" fmla="*/ 0 w 9"/>
                    <a:gd name="T11" fmla="*/ 5 h 7"/>
                  </a:gdLst>
                  <a:ahLst/>
                  <a:cxnLst>
                    <a:cxn ang="0">
                      <a:pos x="T0" y="T1"/>
                    </a:cxn>
                    <a:cxn ang="0">
                      <a:pos x="T2" y="T3"/>
                    </a:cxn>
                    <a:cxn ang="0">
                      <a:pos x="T4" y="T5"/>
                    </a:cxn>
                    <a:cxn ang="0">
                      <a:pos x="T6" y="T7"/>
                    </a:cxn>
                    <a:cxn ang="0">
                      <a:pos x="T8" y="T9"/>
                    </a:cxn>
                    <a:cxn ang="0">
                      <a:pos x="T10" y="T11"/>
                    </a:cxn>
                  </a:cxnLst>
                  <a:rect l="0" t="0" r="r" b="b"/>
                  <a:pathLst>
                    <a:path w="9" h="7">
                      <a:moveTo>
                        <a:pt x="0" y="5"/>
                      </a:moveTo>
                      <a:cubicBezTo>
                        <a:pt x="2" y="5"/>
                        <a:pt x="3" y="6"/>
                        <a:pt x="5" y="7"/>
                      </a:cubicBezTo>
                      <a:cubicBezTo>
                        <a:pt x="6" y="4"/>
                        <a:pt x="8" y="4"/>
                        <a:pt x="9" y="3"/>
                      </a:cubicBezTo>
                      <a:cubicBezTo>
                        <a:pt x="9" y="3"/>
                        <a:pt x="8" y="3"/>
                        <a:pt x="8" y="3"/>
                      </a:cubicBezTo>
                      <a:cubicBezTo>
                        <a:pt x="5" y="2"/>
                        <a:pt x="4" y="1"/>
                        <a:pt x="3" y="1"/>
                      </a:cubicBezTo>
                      <a:cubicBezTo>
                        <a:pt x="3" y="0"/>
                        <a:pt x="2" y="2"/>
                        <a:pt x="0" y="5"/>
                      </a:cubicBez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šľîḑê">
                  <a:extLst>
                    <a:ext uri="{FF2B5EF4-FFF2-40B4-BE49-F238E27FC236}">
                      <a16:creationId xmlns:a16="http://schemas.microsoft.com/office/drawing/2014/main" id="{644A8B75-8891-44CE-8F55-113E4DC0F5DA}"/>
                    </a:ext>
                  </a:extLst>
                </p:cNvPr>
                <p:cNvSpPr/>
                <p:nvPr/>
              </p:nvSpPr>
              <p:spPr bwMode="auto">
                <a:xfrm>
                  <a:off x="1181100" y="2100263"/>
                  <a:ext cx="95250" cy="98425"/>
                </a:xfrm>
                <a:custGeom>
                  <a:avLst/>
                  <a:gdLst>
                    <a:gd name="T0" fmla="*/ 1 w 39"/>
                    <a:gd name="T1" fmla="*/ 7 h 40"/>
                    <a:gd name="T2" fmla="*/ 1 w 39"/>
                    <a:gd name="T3" fmla="*/ 10 h 40"/>
                    <a:gd name="T4" fmla="*/ 6 w 39"/>
                    <a:gd name="T5" fmla="*/ 21 h 40"/>
                    <a:gd name="T6" fmla="*/ 16 w 39"/>
                    <a:gd name="T7" fmla="*/ 38 h 40"/>
                    <a:gd name="T8" fmla="*/ 23 w 39"/>
                    <a:gd name="T9" fmla="*/ 34 h 40"/>
                    <a:gd name="T10" fmla="*/ 30 w 39"/>
                    <a:gd name="T11" fmla="*/ 23 h 40"/>
                    <a:gd name="T12" fmla="*/ 32 w 39"/>
                    <a:gd name="T13" fmla="*/ 16 h 40"/>
                    <a:gd name="T14" fmla="*/ 8 w 39"/>
                    <a:gd name="T15" fmla="*/ 4 h 40"/>
                    <a:gd name="T16" fmla="*/ 1 w 39"/>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0">
                      <a:moveTo>
                        <a:pt x="1" y="7"/>
                      </a:moveTo>
                      <a:cubicBezTo>
                        <a:pt x="1" y="7"/>
                        <a:pt x="1" y="9"/>
                        <a:pt x="1" y="10"/>
                      </a:cubicBezTo>
                      <a:cubicBezTo>
                        <a:pt x="2" y="14"/>
                        <a:pt x="4" y="18"/>
                        <a:pt x="6" y="21"/>
                      </a:cubicBezTo>
                      <a:cubicBezTo>
                        <a:pt x="10" y="25"/>
                        <a:pt x="16" y="36"/>
                        <a:pt x="16" y="38"/>
                      </a:cubicBezTo>
                      <a:cubicBezTo>
                        <a:pt x="15" y="40"/>
                        <a:pt x="22" y="36"/>
                        <a:pt x="23" y="34"/>
                      </a:cubicBezTo>
                      <a:cubicBezTo>
                        <a:pt x="25" y="31"/>
                        <a:pt x="25" y="25"/>
                        <a:pt x="30" y="23"/>
                      </a:cubicBezTo>
                      <a:cubicBezTo>
                        <a:pt x="35" y="21"/>
                        <a:pt x="39" y="17"/>
                        <a:pt x="32" y="16"/>
                      </a:cubicBezTo>
                      <a:cubicBezTo>
                        <a:pt x="24" y="14"/>
                        <a:pt x="17" y="8"/>
                        <a:pt x="8" y="4"/>
                      </a:cubicBezTo>
                      <a:cubicBezTo>
                        <a:pt x="0" y="0"/>
                        <a:pt x="0" y="3"/>
                        <a:pt x="1" y="7"/>
                      </a:cubicBezTo>
                      <a:close/>
                    </a:path>
                  </a:pathLst>
                </a:custGeom>
                <a:solidFill>
                  <a:srgbClr val="84B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ṣḷiďé">
                  <a:extLst>
                    <a:ext uri="{FF2B5EF4-FFF2-40B4-BE49-F238E27FC236}">
                      <a16:creationId xmlns:a16="http://schemas.microsoft.com/office/drawing/2014/main" id="{C71B0607-A83F-D510-F345-84A861507773}"/>
                    </a:ext>
                  </a:extLst>
                </p:cNvPr>
                <p:cNvSpPr/>
                <p:nvPr/>
              </p:nvSpPr>
              <p:spPr bwMode="auto">
                <a:xfrm>
                  <a:off x="1181100" y="2100263"/>
                  <a:ext cx="28575" cy="47625"/>
                </a:xfrm>
                <a:custGeom>
                  <a:avLst/>
                  <a:gdLst>
                    <a:gd name="T0" fmla="*/ 9 w 12"/>
                    <a:gd name="T1" fmla="*/ 7 h 19"/>
                    <a:gd name="T2" fmla="*/ 12 w 12"/>
                    <a:gd name="T3" fmla="*/ 6 h 19"/>
                    <a:gd name="T4" fmla="*/ 8 w 12"/>
                    <a:gd name="T5" fmla="*/ 4 h 19"/>
                    <a:gd name="T6" fmla="*/ 1 w 12"/>
                    <a:gd name="T7" fmla="*/ 7 h 19"/>
                    <a:gd name="T8" fmla="*/ 1 w 12"/>
                    <a:gd name="T9" fmla="*/ 10 h 19"/>
                    <a:gd name="T10" fmla="*/ 5 w 12"/>
                    <a:gd name="T11" fmla="*/ 19 h 19"/>
                    <a:gd name="T12" fmla="*/ 9 w 12"/>
                    <a:gd name="T13" fmla="*/ 7 h 19"/>
                  </a:gdLst>
                  <a:ahLst/>
                  <a:cxnLst>
                    <a:cxn ang="0">
                      <a:pos x="T0" y="T1"/>
                    </a:cxn>
                    <a:cxn ang="0">
                      <a:pos x="T2" y="T3"/>
                    </a:cxn>
                    <a:cxn ang="0">
                      <a:pos x="T4" y="T5"/>
                    </a:cxn>
                    <a:cxn ang="0">
                      <a:pos x="T6" y="T7"/>
                    </a:cxn>
                    <a:cxn ang="0">
                      <a:pos x="T8" y="T9"/>
                    </a:cxn>
                    <a:cxn ang="0">
                      <a:pos x="T10" y="T11"/>
                    </a:cxn>
                    <a:cxn ang="0">
                      <a:pos x="T12" y="T13"/>
                    </a:cxn>
                  </a:cxnLst>
                  <a:rect l="0" t="0" r="r" b="b"/>
                  <a:pathLst>
                    <a:path w="12" h="19">
                      <a:moveTo>
                        <a:pt x="9" y="7"/>
                      </a:moveTo>
                      <a:cubicBezTo>
                        <a:pt x="10" y="5"/>
                        <a:pt x="10" y="6"/>
                        <a:pt x="12" y="6"/>
                      </a:cubicBezTo>
                      <a:cubicBezTo>
                        <a:pt x="11" y="5"/>
                        <a:pt x="9" y="4"/>
                        <a:pt x="8" y="4"/>
                      </a:cubicBezTo>
                      <a:cubicBezTo>
                        <a:pt x="0" y="0"/>
                        <a:pt x="0" y="3"/>
                        <a:pt x="1" y="7"/>
                      </a:cubicBezTo>
                      <a:cubicBezTo>
                        <a:pt x="1" y="7"/>
                        <a:pt x="1" y="9"/>
                        <a:pt x="1" y="10"/>
                      </a:cubicBezTo>
                      <a:cubicBezTo>
                        <a:pt x="2" y="13"/>
                        <a:pt x="3" y="16"/>
                        <a:pt x="5" y="19"/>
                      </a:cubicBezTo>
                      <a:cubicBezTo>
                        <a:pt x="4" y="14"/>
                        <a:pt x="8" y="9"/>
                        <a:pt x="9" y="7"/>
                      </a:cubicBez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îśḻíďê">
                  <a:extLst>
                    <a:ext uri="{FF2B5EF4-FFF2-40B4-BE49-F238E27FC236}">
                      <a16:creationId xmlns:a16="http://schemas.microsoft.com/office/drawing/2014/main" id="{F932D880-5D9D-6F65-2C20-0634174165E7}"/>
                    </a:ext>
                  </a:extLst>
                </p:cNvPr>
                <p:cNvSpPr/>
                <p:nvPr/>
              </p:nvSpPr>
              <p:spPr bwMode="auto">
                <a:xfrm>
                  <a:off x="1220787" y="2143125"/>
                  <a:ext cx="49213" cy="50800"/>
                </a:xfrm>
                <a:custGeom>
                  <a:avLst/>
                  <a:gdLst>
                    <a:gd name="T0" fmla="*/ 19 w 20"/>
                    <a:gd name="T1" fmla="*/ 2 h 21"/>
                    <a:gd name="T2" fmla="*/ 11 w 20"/>
                    <a:gd name="T3" fmla="*/ 1 h 21"/>
                    <a:gd name="T4" fmla="*/ 2 w 20"/>
                    <a:gd name="T5" fmla="*/ 11 h 21"/>
                    <a:gd name="T6" fmla="*/ 3 w 20"/>
                    <a:gd name="T7" fmla="*/ 20 h 21"/>
                    <a:gd name="T8" fmla="*/ 5 w 20"/>
                    <a:gd name="T9" fmla="*/ 20 h 21"/>
                    <a:gd name="T10" fmla="*/ 7 w 20"/>
                    <a:gd name="T11" fmla="*/ 17 h 21"/>
                    <a:gd name="T12" fmla="*/ 14 w 20"/>
                    <a:gd name="T13" fmla="*/ 6 h 21"/>
                    <a:gd name="T14" fmla="*/ 20 w 20"/>
                    <a:gd name="T15" fmla="*/ 2 h 21"/>
                    <a:gd name="T16" fmla="*/ 19 w 2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1">
                      <a:moveTo>
                        <a:pt x="19" y="2"/>
                      </a:moveTo>
                      <a:cubicBezTo>
                        <a:pt x="17" y="1"/>
                        <a:pt x="14" y="0"/>
                        <a:pt x="11" y="1"/>
                      </a:cubicBezTo>
                      <a:cubicBezTo>
                        <a:pt x="6" y="2"/>
                        <a:pt x="4" y="6"/>
                        <a:pt x="2" y="11"/>
                      </a:cubicBezTo>
                      <a:cubicBezTo>
                        <a:pt x="1" y="14"/>
                        <a:pt x="0" y="21"/>
                        <a:pt x="3" y="20"/>
                      </a:cubicBezTo>
                      <a:cubicBezTo>
                        <a:pt x="3" y="20"/>
                        <a:pt x="4" y="20"/>
                        <a:pt x="5" y="20"/>
                      </a:cubicBezTo>
                      <a:cubicBezTo>
                        <a:pt x="6" y="19"/>
                        <a:pt x="7" y="18"/>
                        <a:pt x="7" y="17"/>
                      </a:cubicBezTo>
                      <a:cubicBezTo>
                        <a:pt x="9" y="14"/>
                        <a:pt x="9" y="8"/>
                        <a:pt x="14" y="6"/>
                      </a:cubicBezTo>
                      <a:cubicBezTo>
                        <a:pt x="17" y="5"/>
                        <a:pt x="19" y="4"/>
                        <a:pt x="20" y="2"/>
                      </a:cubicBezTo>
                      <a:lnTo>
                        <a:pt x="19" y="2"/>
                      </a:ln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ṣ1ïḓe">
                  <a:extLst>
                    <a:ext uri="{FF2B5EF4-FFF2-40B4-BE49-F238E27FC236}">
                      <a16:creationId xmlns:a16="http://schemas.microsoft.com/office/drawing/2014/main" id="{E667F1A1-D992-10D4-B5B7-69BEC014EE9C}"/>
                    </a:ext>
                  </a:extLst>
                </p:cNvPr>
                <p:cNvSpPr/>
                <p:nvPr/>
              </p:nvSpPr>
              <p:spPr bwMode="auto">
                <a:xfrm>
                  <a:off x="1171575" y="2078038"/>
                  <a:ext cx="31750" cy="47625"/>
                </a:xfrm>
                <a:custGeom>
                  <a:avLst/>
                  <a:gdLst>
                    <a:gd name="T0" fmla="*/ 0 w 13"/>
                    <a:gd name="T1" fmla="*/ 14 h 19"/>
                    <a:gd name="T2" fmla="*/ 5 w 13"/>
                    <a:gd name="T3" fmla="*/ 1 h 19"/>
                    <a:gd name="T4" fmla="*/ 12 w 13"/>
                    <a:gd name="T5" fmla="*/ 7 h 19"/>
                    <a:gd name="T6" fmla="*/ 6 w 13"/>
                    <a:gd name="T7" fmla="*/ 19 h 19"/>
                    <a:gd name="T8" fmla="*/ 0 w 13"/>
                    <a:gd name="T9" fmla="*/ 14 h 19"/>
                  </a:gdLst>
                  <a:ahLst/>
                  <a:cxnLst>
                    <a:cxn ang="0">
                      <a:pos x="T0" y="T1"/>
                    </a:cxn>
                    <a:cxn ang="0">
                      <a:pos x="T2" y="T3"/>
                    </a:cxn>
                    <a:cxn ang="0">
                      <a:pos x="T4" y="T5"/>
                    </a:cxn>
                    <a:cxn ang="0">
                      <a:pos x="T6" y="T7"/>
                    </a:cxn>
                    <a:cxn ang="0">
                      <a:pos x="T8" y="T9"/>
                    </a:cxn>
                  </a:cxnLst>
                  <a:rect l="0" t="0" r="r" b="b"/>
                  <a:pathLst>
                    <a:path w="13" h="19">
                      <a:moveTo>
                        <a:pt x="0" y="14"/>
                      </a:moveTo>
                      <a:cubicBezTo>
                        <a:pt x="0" y="10"/>
                        <a:pt x="0" y="0"/>
                        <a:pt x="5" y="1"/>
                      </a:cubicBezTo>
                      <a:cubicBezTo>
                        <a:pt x="9" y="2"/>
                        <a:pt x="11" y="3"/>
                        <a:pt x="12" y="7"/>
                      </a:cubicBezTo>
                      <a:cubicBezTo>
                        <a:pt x="13" y="10"/>
                        <a:pt x="9" y="19"/>
                        <a:pt x="6" y="19"/>
                      </a:cubicBezTo>
                      <a:cubicBezTo>
                        <a:pt x="3" y="18"/>
                        <a:pt x="0" y="16"/>
                        <a:pt x="0" y="14"/>
                      </a:cubicBezTo>
                      <a:close/>
                    </a:path>
                  </a:pathLst>
                </a:custGeom>
                <a:solidFill>
                  <a:srgbClr val="84B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ľïḓe">
                  <a:extLst>
                    <a:ext uri="{FF2B5EF4-FFF2-40B4-BE49-F238E27FC236}">
                      <a16:creationId xmlns:a16="http://schemas.microsoft.com/office/drawing/2014/main" id="{314971EC-088D-5F8D-8F43-B58982524B3C}"/>
                    </a:ext>
                  </a:extLst>
                </p:cNvPr>
                <p:cNvSpPr/>
                <p:nvPr/>
              </p:nvSpPr>
              <p:spPr bwMode="auto">
                <a:xfrm>
                  <a:off x="671512" y="736600"/>
                  <a:ext cx="1050925" cy="1350963"/>
                </a:xfrm>
                <a:custGeom>
                  <a:avLst/>
                  <a:gdLst>
                    <a:gd name="T0" fmla="*/ 213 w 427"/>
                    <a:gd name="T1" fmla="*/ 1 h 550"/>
                    <a:gd name="T2" fmla="*/ 1 w 427"/>
                    <a:gd name="T3" fmla="*/ 250 h 550"/>
                    <a:gd name="T4" fmla="*/ 185 w 427"/>
                    <a:gd name="T5" fmla="*/ 526 h 550"/>
                    <a:gd name="T6" fmla="*/ 209 w 427"/>
                    <a:gd name="T7" fmla="*/ 549 h 550"/>
                    <a:gd name="T8" fmla="*/ 234 w 427"/>
                    <a:gd name="T9" fmla="*/ 523 h 550"/>
                    <a:gd name="T10" fmla="*/ 416 w 427"/>
                    <a:gd name="T11" fmla="*/ 248 h 550"/>
                    <a:gd name="T12" fmla="*/ 213 w 427"/>
                    <a:gd name="T13" fmla="*/ 1 h 550"/>
                  </a:gdLst>
                  <a:ahLst/>
                  <a:cxnLst>
                    <a:cxn ang="0">
                      <a:pos x="T0" y="T1"/>
                    </a:cxn>
                    <a:cxn ang="0">
                      <a:pos x="T2" y="T3"/>
                    </a:cxn>
                    <a:cxn ang="0">
                      <a:pos x="T4" y="T5"/>
                    </a:cxn>
                    <a:cxn ang="0">
                      <a:pos x="T6" y="T7"/>
                    </a:cxn>
                    <a:cxn ang="0">
                      <a:pos x="T8" y="T9"/>
                    </a:cxn>
                    <a:cxn ang="0">
                      <a:pos x="T10" y="T11"/>
                    </a:cxn>
                    <a:cxn ang="0">
                      <a:pos x="T12" y="T13"/>
                    </a:cxn>
                  </a:cxnLst>
                  <a:rect l="0" t="0" r="r" b="b"/>
                  <a:pathLst>
                    <a:path w="427" h="550">
                      <a:moveTo>
                        <a:pt x="213" y="1"/>
                      </a:moveTo>
                      <a:cubicBezTo>
                        <a:pt x="110" y="0"/>
                        <a:pt x="0" y="95"/>
                        <a:pt x="1" y="250"/>
                      </a:cubicBezTo>
                      <a:cubicBezTo>
                        <a:pt x="2" y="371"/>
                        <a:pt x="130" y="482"/>
                        <a:pt x="185" y="526"/>
                      </a:cubicBezTo>
                      <a:cubicBezTo>
                        <a:pt x="200" y="538"/>
                        <a:pt x="204" y="550"/>
                        <a:pt x="209" y="549"/>
                      </a:cubicBezTo>
                      <a:cubicBezTo>
                        <a:pt x="214" y="549"/>
                        <a:pt x="223" y="533"/>
                        <a:pt x="234" y="523"/>
                      </a:cubicBezTo>
                      <a:cubicBezTo>
                        <a:pt x="291" y="476"/>
                        <a:pt x="407" y="362"/>
                        <a:pt x="416" y="248"/>
                      </a:cubicBezTo>
                      <a:cubicBezTo>
                        <a:pt x="427" y="112"/>
                        <a:pt x="316" y="2"/>
                        <a:pt x="213" y="1"/>
                      </a:cubicBezTo>
                      <a:close/>
                    </a:path>
                  </a:pathLst>
                </a:custGeom>
                <a:solidFill>
                  <a:srgbClr val="94C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išḷíde">
                  <a:extLst>
                    <a:ext uri="{FF2B5EF4-FFF2-40B4-BE49-F238E27FC236}">
                      <a16:creationId xmlns:a16="http://schemas.microsoft.com/office/drawing/2014/main" id="{BAF90299-7775-2A3F-A951-557F27207548}"/>
                    </a:ext>
                  </a:extLst>
                </p:cNvPr>
                <p:cNvSpPr/>
                <p:nvPr/>
              </p:nvSpPr>
              <p:spPr bwMode="auto">
                <a:xfrm>
                  <a:off x="671512" y="749300"/>
                  <a:ext cx="1042988" cy="1338263"/>
                </a:xfrm>
                <a:custGeom>
                  <a:avLst/>
                  <a:gdLst>
                    <a:gd name="T0" fmla="*/ 405 w 424"/>
                    <a:gd name="T1" fmla="*/ 150 h 545"/>
                    <a:gd name="T2" fmla="*/ 344 w 424"/>
                    <a:gd name="T3" fmla="*/ 373 h 545"/>
                    <a:gd name="T4" fmla="*/ 160 w 424"/>
                    <a:gd name="T5" fmla="*/ 408 h 545"/>
                    <a:gd name="T6" fmla="*/ 68 w 424"/>
                    <a:gd name="T7" fmla="*/ 87 h 545"/>
                    <a:gd name="T8" fmla="*/ 178 w 424"/>
                    <a:gd name="T9" fmla="*/ 0 h 545"/>
                    <a:gd name="T10" fmla="*/ 1 w 424"/>
                    <a:gd name="T11" fmla="*/ 245 h 545"/>
                    <a:gd name="T12" fmla="*/ 185 w 424"/>
                    <a:gd name="T13" fmla="*/ 521 h 545"/>
                    <a:gd name="T14" fmla="*/ 209 w 424"/>
                    <a:gd name="T15" fmla="*/ 544 h 545"/>
                    <a:gd name="T16" fmla="*/ 234 w 424"/>
                    <a:gd name="T17" fmla="*/ 518 h 545"/>
                    <a:gd name="T18" fmla="*/ 416 w 424"/>
                    <a:gd name="T19" fmla="*/ 243 h 545"/>
                    <a:gd name="T20" fmla="*/ 405 w 424"/>
                    <a:gd name="T21" fmla="*/ 15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45">
                      <a:moveTo>
                        <a:pt x="405" y="150"/>
                      </a:moveTo>
                      <a:cubicBezTo>
                        <a:pt x="424" y="239"/>
                        <a:pt x="379" y="330"/>
                        <a:pt x="344" y="373"/>
                      </a:cubicBezTo>
                      <a:cubicBezTo>
                        <a:pt x="306" y="419"/>
                        <a:pt x="221" y="437"/>
                        <a:pt x="160" y="408"/>
                      </a:cubicBezTo>
                      <a:cubicBezTo>
                        <a:pt x="28" y="343"/>
                        <a:pt x="25" y="158"/>
                        <a:pt x="68" y="87"/>
                      </a:cubicBezTo>
                      <a:cubicBezTo>
                        <a:pt x="92" y="47"/>
                        <a:pt x="131" y="16"/>
                        <a:pt x="178" y="0"/>
                      </a:cubicBezTo>
                      <a:cubicBezTo>
                        <a:pt x="86" y="18"/>
                        <a:pt x="0" y="107"/>
                        <a:pt x="1" y="245"/>
                      </a:cubicBezTo>
                      <a:cubicBezTo>
                        <a:pt x="2" y="366"/>
                        <a:pt x="130" y="477"/>
                        <a:pt x="185" y="521"/>
                      </a:cubicBezTo>
                      <a:cubicBezTo>
                        <a:pt x="200" y="533"/>
                        <a:pt x="204" y="545"/>
                        <a:pt x="209" y="544"/>
                      </a:cubicBezTo>
                      <a:cubicBezTo>
                        <a:pt x="214" y="544"/>
                        <a:pt x="223" y="528"/>
                        <a:pt x="234" y="518"/>
                      </a:cubicBezTo>
                      <a:cubicBezTo>
                        <a:pt x="291" y="471"/>
                        <a:pt x="407" y="357"/>
                        <a:pt x="416" y="243"/>
                      </a:cubicBezTo>
                      <a:cubicBezTo>
                        <a:pt x="419" y="210"/>
                        <a:pt x="414" y="179"/>
                        <a:pt x="405" y="150"/>
                      </a:cubicBezTo>
                      <a:close/>
                    </a:path>
                  </a:pathLst>
                </a:custGeom>
                <a:solidFill>
                  <a:srgbClr val="84B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ṣlîḓè">
                  <a:extLst>
                    <a:ext uri="{FF2B5EF4-FFF2-40B4-BE49-F238E27FC236}">
                      <a16:creationId xmlns:a16="http://schemas.microsoft.com/office/drawing/2014/main" id="{17D44142-F6B9-D528-F485-416586FA668E}"/>
                    </a:ext>
                  </a:extLst>
                </p:cNvPr>
                <p:cNvSpPr/>
                <p:nvPr/>
              </p:nvSpPr>
              <p:spPr bwMode="auto">
                <a:xfrm>
                  <a:off x="1158875" y="2054225"/>
                  <a:ext cx="39688" cy="31750"/>
                </a:xfrm>
                <a:custGeom>
                  <a:avLst/>
                  <a:gdLst>
                    <a:gd name="T0" fmla="*/ 12 w 16"/>
                    <a:gd name="T1" fmla="*/ 9 h 13"/>
                    <a:gd name="T2" fmla="*/ 7 w 16"/>
                    <a:gd name="T3" fmla="*/ 0 h 13"/>
                    <a:gd name="T4" fmla="*/ 5 w 16"/>
                    <a:gd name="T5" fmla="*/ 3 h 13"/>
                    <a:gd name="T6" fmla="*/ 0 w 16"/>
                    <a:gd name="T7" fmla="*/ 3 h 13"/>
                    <a:gd name="T8" fmla="*/ 11 w 16"/>
                    <a:gd name="T9" fmla="*/ 13 h 13"/>
                    <a:gd name="T10" fmla="*/ 16 w 16"/>
                    <a:gd name="T11" fmla="*/ 9 h 13"/>
                    <a:gd name="T12" fmla="*/ 12 w 16"/>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12" y="9"/>
                      </a:moveTo>
                      <a:cubicBezTo>
                        <a:pt x="7" y="8"/>
                        <a:pt x="8" y="0"/>
                        <a:pt x="7" y="0"/>
                      </a:cubicBezTo>
                      <a:cubicBezTo>
                        <a:pt x="7" y="1"/>
                        <a:pt x="6" y="3"/>
                        <a:pt x="5" y="3"/>
                      </a:cubicBezTo>
                      <a:cubicBezTo>
                        <a:pt x="3" y="4"/>
                        <a:pt x="2" y="4"/>
                        <a:pt x="0" y="3"/>
                      </a:cubicBezTo>
                      <a:cubicBezTo>
                        <a:pt x="5" y="9"/>
                        <a:pt x="8" y="13"/>
                        <a:pt x="11" y="13"/>
                      </a:cubicBezTo>
                      <a:cubicBezTo>
                        <a:pt x="12" y="13"/>
                        <a:pt x="14" y="11"/>
                        <a:pt x="16" y="9"/>
                      </a:cubicBezTo>
                      <a:cubicBezTo>
                        <a:pt x="15" y="10"/>
                        <a:pt x="14" y="10"/>
                        <a:pt x="12" y="9"/>
                      </a:cubicBezTo>
                      <a:close/>
                    </a:path>
                  </a:pathLst>
                </a:custGeom>
                <a:solidFill>
                  <a:srgbClr val="79B9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ŝ1íḋê">
                  <a:extLst>
                    <a:ext uri="{FF2B5EF4-FFF2-40B4-BE49-F238E27FC236}">
                      <a16:creationId xmlns:a16="http://schemas.microsoft.com/office/drawing/2014/main" id="{264B8D32-D104-323C-FB22-810A11245676}"/>
                    </a:ext>
                  </a:extLst>
                </p:cNvPr>
                <p:cNvSpPr/>
                <p:nvPr/>
              </p:nvSpPr>
              <p:spPr bwMode="auto">
                <a:xfrm>
                  <a:off x="1079500" y="876300"/>
                  <a:ext cx="423863" cy="541338"/>
                </a:xfrm>
                <a:custGeom>
                  <a:avLst/>
                  <a:gdLst>
                    <a:gd name="T0" fmla="*/ 50 w 172"/>
                    <a:gd name="T1" fmla="*/ 12 h 220"/>
                    <a:gd name="T2" fmla="*/ 5 w 172"/>
                    <a:gd name="T3" fmla="*/ 112 h 220"/>
                    <a:gd name="T4" fmla="*/ 76 w 172"/>
                    <a:gd name="T5" fmla="*/ 204 h 220"/>
                    <a:gd name="T6" fmla="*/ 165 w 172"/>
                    <a:gd name="T7" fmla="*/ 149 h 220"/>
                    <a:gd name="T8" fmla="*/ 145 w 172"/>
                    <a:gd name="T9" fmla="*/ 30 h 220"/>
                    <a:gd name="T10" fmla="*/ 50 w 172"/>
                    <a:gd name="T11" fmla="*/ 12 h 220"/>
                  </a:gdLst>
                  <a:ahLst/>
                  <a:cxnLst>
                    <a:cxn ang="0">
                      <a:pos x="T0" y="T1"/>
                    </a:cxn>
                    <a:cxn ang="0">
                      <a:pos x="T2" y="T3"/>
                    </a:cxn>
                    <a:cxn ang="0">
                      <a:pos x="T4" y="T5"/>
                    </a:cxn>
                    <a:cxn ang="0">
                      <a:pos x="T6" y="T7"/>
                    </a:cxn>
                    <a:cxn ang="0">
                      <a:pos x="T8" y="T9"/>
                    </a:cxn>
                    <a:cxn ang="0">
                      <a:pos x="T10" y="T11"/>
                    </a:cxn>
                  </a:cxnLst>
                  <a:rect l="0" t="0" r="r" b="b"/>
                  <a:pathLst>
                    <a:path w="172" h="220">
                      <a:moveTo>
                        <a:pt x="50" y="12"/>
                      </a:moveTo>
                      <a:cubicBezTo>
                        <a:pt x="12" y="30"/>
                        <a:pt x="0" y="75"/>
                        <a:pt x="5" y="112"/>
                      </a:cubicBezTo>
                      <a:cubicBezTo>
                        <a:pt x="11" y="152"/>
                        <a:pt x="40" y="187"/>
                        <a:pt x="76" y="204"/>
                      </a:cubicBezTo>
                      <a:cubicBezTo>
                        <a:pt x="111" y="220"/>
                        <a:pt x="157" y="188"/>
                        <a:pt x="165" y="149"/>
                      </a:cubicBezTo>
                      <a:cubicBezTo>
                        <a:pt x="172" y="110"/>
                        <a:pt x="170" y="54"/>
                        <a:pt x="145" y="30"/>
                      </a:cubicBezTo>
                      <a:cubicBezTo>
                        <a:pt x="120" y="5"/>
                        <a:pt x="74" y="0"/>
                        <a:pt x="50" y="12"/>
                      </a:cubicBezTo>
                      <a:close/>
                    </a:path>
                  </a:pathLst>
                </a:custGeom>
                <a:solidFill>
                  <a:srgbClr val="AFD5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50" name="îŝļîḍê">
                <a:extLst>
                  <a:ext uri="{FF2B5EF4-FFF2-40B4-BE49-F238E27FC236}">
                    <a16:creationId xmlns:a16="http://schemas.microsoft.com/office/drawing/2014/main" id="{BF8EBB97-94D6-5F87-9249-6E20307BE98A}"/>
                  </a:ext>
                </a:extLst>
              </p:cNvPr>
              <p:cNvSpPr/>
              <p:nvPr/>
            </p:nvSpPr>
            <p:spPr bwMode="auto">
              <a:xfrm>
                <a:off x="4195337" y="3777752"/>
                <a:ext cx="2542525" cy="2791397"/>
              </a:xfrm>
              <a:custGeom>
                <a:avLst/>
                <a:gdLst>
                  <a:gd name="T0" fmla="*/ 1134 w 1134"/>
                  <a:gd name="T1" fmla="*/ 0 h 1245"/>
                  <a:gd name="T2" fmla="*/ 1134 w 1134"/>
                  <a:gd name="T3" fmla="*/ 1018 h 1245"/>
                  <a:gd name="T4" fmla="*/ 0 w 1134"/>
                  <a:gd name="T5" fmla="*/ 1245 h 1245"/>
                  <a:gd name="T6" fmla="*/ 0 w 1134"/>
                  <a:gd name="T7" fmla="*/ 158 h 1245"/>
                  <a:gd name="T8" fmla="*/ 1134 w 1134"/>
                  <a:gd name="T9" fmla="*/ 0 h 1245"/>
                </a:gdLst>
                <a:ahLst/>
                <a:cxnLst>
                  <a:cxn ang="0">
                    <a:pos x="T0" y="T1"/>
                  </a:cxn>
                  <a:cxn ang="0">
                    <a:pos x="T2" y="T3"/>
                  </a:cxn>
                  <a:cxn ang="0">
                    <a:pos x="T4" y="T5"/>
                  </a:cxn>
                  <a:cxn ang="0">
                    <a:pos x="T6" y="T7"/>
                  </a:cxn>
                  <a:cxn ang="0">
                    <a:pos x="T8" y="T9"/>
                  </a:cxn>
                </a:cxnLst>
                <a:rect l="0" t="0" r="r" b="b"/>
                <a:pathLst>
                  <a:path w="1134" h="1245">
                    <a:moveTo>
                      <a:pt x="1134" y="0"/>
                    </a:moveTo>
                    <a:lnTo>
                      <a:pt x="1134" y="1018"/>
                    </a:lnTo>
                    <a:lnTo>
                      <a:pt x="0" y="1245"/>
                    </a:lnTo>
                    <a:lnTo>
                      <a:pt x="0" y="158"/>
                    </a:lnTo>
                    <a:lnTo>
                      <a:pt x="1134"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ṥliḍe">
                <a:extLst>
                  <a:ext uri="{FF2B5EF4-FFF2-40B4-BE49-F238E27FC236}">
                    <a16:creationId xmlns:a16="http://schemas.microsoft.com/office/drawing/2014/main" id="{5AC74BD0-4C57-3EA4-4104-DFB6EC0F199E}"/>
                  </a:ext>
                </a:extLst>
              </p:cNvPr>
              <p:cNvSpPr/>
              <p:nvPr/>
            </p:nvSpPr>
            <p:spPr bwMode="auto">
              <a:xfrm>
                <a:off x="5332075" y="3925729"/>
                <a:ext cx="358734" cy="2414727"/>
              </a:xfrm>
              <a:custGeom>
                <a:avLst/>
                <a:gdLst>
                  <a:gd name="T0" fmla="*/ 0 w 160"/>
                  <a:gd name="T1" fmla="*/ 22 h 1077"/>
                  <a:gd name="T2" fmla="*/ 0 w 160"/>
                  <a:gd name="T3" fmla="*/ 1077 h 1077"/>
                  <a:gd name="T4" fmla="*/ 160 w 160"/>
                  <a:gd name="T5" fmla="*/ 1046 h 1077"/>
                  <a:gd name="T6" fmla="*/ 160 w 160"/>
                  <a:gd name="T7" fmla="*/ 0 h 1077"/>
                  <a:gd name="T8" fmla="*/ 0 w 160"/>
                  <a:gd name="T9" fmla="*/ 22 h 1077"/>
                </a:gdLst>
                <a:ahLst/>
                <a:cxnLst>
                  <a:cxn ang="0">
                    <a:pos x="T0" y="T1"/>
                  </a:cxn>
                  <a:cxn ang="0">
                    <a:pos x="T2" y="T3"/>
                  </a:cxn>
                  <a:cxn ang="0">
                    <a:pos x="T4" y="T5"/>
                  </a:cxn>
                  <a:cxn ang="0">
                    <a:pos x="T6" y="T7"/>
                  </a:cxn>
                  <a:cxn ang="0">
                    <a:pos x="T8" y="T9"/>
                  </a:cxn>
                </a:cxnLst>
                <a:rect l="0" t="0" r="r" b="b"/>
                <a:pathLst>
                  <a:path w="160" h="1077">
                    <a:moveTo>
                      <a:pt x="0" y="22"/>
                    </a:moveTo>
                    <a:lnTo>
                      <a:pt x="0" y="1077"/>
                    </a:lnTo>
                    <a:lnTo>
                      <a:pt x="160" y="1046"/>
                    </a:lnTo>
                    <a:lnTo>
                      <a:pt x="160" y="0"/>
                    </a:lnTo>
                    <a:lnTo>
                      <a:pt x="0" y="22"/>
                    </a:lnTo>
                    <a:close/>
                  </a:path>
                </a:pathLst>
              </a:custGeom>
              <a:solidFill>
                <a:srgbClr val="7DA9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101" name="文本框 100">
            <a:extLst>
              <a:ext uri="{FF2B5EF4-FFF2-40B4-BE49-F238E27FC236}">
                <a16:creationId xmlns:a16="http://schemas.microsoft.com/office/drawing/2014/main" id="{5A15B634-01F8-804E-269F-391BBEF9BCD2}"/>
              </a:ext>
            </a:extLst>
          </p:cNvPr>
          <p:cNvSpPr txBox="1"/>
          <p:nvPr/>
        </p:nvSpPr>
        <p:spPr>
          <a:xfrm>
            <a:off x="5564591" y="4634785"/>
            <a:ext cx="954107" cy="1015663"/>
          </a:xfrm>
          <a:prstGeom prst="rect">
            <a:avLst/>
          </a:prstGeom>
          <a:noFill/>
        </p:spPr>
        <p:txBody>
          <a:bodyPr wrap="none" rtlCol="0">
            <a:spAutoFit/>
          </a:bodyPr>
          <a:lstStyle/>
          <a:p>
            <a:r>
              <a:rPr lang="zh-CN" altLang="en-US" sz="6000" b="1" dirty="0">
                <a:latin typeface="微软雅黑" panose="020B0503020204020204" pitchFamily="34" charset="-122"/>
                <a:ea typeface="微软雅黑" panose="020B0503020204020204" pitchFamily="34" charset="-122"/>
              </a:rPr>
              <a:t>让</a:t>
            </a:r>
          </a:p>
        </p:txBody>
      </p:sp>
      <p:sp>
        <p:nvSpPr>
          <p:cNvPr id="102" name="文本框 101">
            <a:extLst>
              <a:ext uri="{FF2B5EF4-FFF2-40B4-BE49-F238E27FC236}">
                <a16:creationId xmlns:a16="http://schemas.microsoft.com/office/drawing/2014/main" id="{D085E492-05BF-7D07-7EF6-6C40F44CF05B}"/>
              </a:ext>
            </a:extLst>
          </p:cNvPr>
          <p:cNvSpPr txBox="1"/>
          <p:nvPr/>
        </p:nvSpPr>
        <p:spPr>
          <a:xfrm>
            <a:off x="6539298" y="2351927"/>
            <a:ext cx="595035"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你</a:t>
            </a:r>
          </a:p>
        </p:txBody>
      </p:sp>
      <p:sp>
        <p:nvSpPr>
          <p:cNvPr id="103" name="文本框 102">
            <a:extLst>
              <a:ext uri="{FF2B5EF4-FFF2-40B4-BE49-F238E27FC236}">
                <a16:creationId xmlns:a16="http://schemas.microsoft.com/office/drawing/2014/main" id="{27E3F867-138D-B1F4-9562-7A8CD3B23F5F}"/>
              </a:ext>
            </a:extLst>
          </p:cNvPr>
          <p:cNvSpPr txBox="1"/>
          <p:nvPr/>
        </p:nvSpPr>
        <p:spPr>
          <a:xfrm>
            <a:off x="1656987" y="1866270"/>
            <a:ext cx="954107" cy="1015663"/>
          </a:xfrm>
          <a:prstGeom prst="rect">
            <a:avLst/>
          </a:prstGeom>
          <a:noFill/>
        </p:spPr>
        <p:txBody>
          <a:bodyPr wrap="none" rtlCol="0">
            <a:spAutoFit/>
          </a:bodyPr>
          <a:lstStyle/>
          <a:p>
            <a:r>
              <a:rPr lang="zh-CN" altLang="en-US" sz="6000" b="1" dirty="0">
                <a:latin typeface="微软雅黑" panose="020B0503020204020204" pitchFamily="34" charset="-122"/>
                <a:ea typeface="微软雅黑" panose="020B0503020204020204" pitchFamily="34" charset="-122"/>
              </a:rPr>
              <a:t>光</a:t>
            </a:r>
          </a:p>
        </p:txBody>
      </p:sp>
      <p:sp>
        <p:nvSpPr>
          <p:cNvPr id="104" name="文本框 103">
            <a:extLst>
              <a:ext uri="{FF2B5EF4-FFF2-40B4-BE49-F238E27FC236}">
                <a16:creationId xmlns:a16="http://schemas.microsoft.com/office/drawing/2014/main" id="{4931A421-9665-600C-3375-828E81CCA1F1}"/>
              </a:ext>
            </a:extLst>
          </p:cNvPr>
          <p:cNvSpPr txBox="1"/>
          <p:nvPr/>
        </p:nvSpPr>
        <p:spPr>
          <a:xfrm>
            <a:off x="3453225" y="4170880"/>
            <a:ext cx="748923" cy="769441"/>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的</a:t>
            </a:r>
          </a:p>
        </p:txBody>
      </p:sp>
      <p:sp>
        <p:nvSpPr>
          <p:cNvPr id="105" name="文本框 104">
            <a:extLst>
              <a:ext uri="{FF2B5EF4-FFF2-40B4-BE49-F238E27FC236}">
                <a16:creationId xmlns:a16="http://schemas.microsoft.com/office/drawing/2014/main" id="{3E0AD4A2-54C5-CD44-6E10-66718FC75383}"/>
              </a:ext>
            </a:extLst>
          </p:cNvPr>
          <p:cNvSpPr txBox="1"/>
          <p:nvPr/>
        </p:nvSpPr>
        <p:spPr>
          <a:xfrm>
            <a:off x="7911459" y="3693826"/>
            <a:ext cx="748923" cy="769441"/>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世</a:t>
            </a:r>
          </a:p>
        </p:txBody>
      </p:sp>
      <p:sp>
        <p:nvSpPr>
          <p:cNvPr id="106" name="文本框 105">
            <a:extLst>
              <a:ext uri="{FF2B5EF4-FFF2-40B4-BE49-F238E27FC236}">
                <a16:creationId xmlns:a16="http://schemas.microsoft.com/office/drawing/2014/main" id="{B0A0F16F-FB77-3C08-DFE5-F95B99B1CC2A}"/>
              </a:ext>
            </a:extLst>
          </p:cNvPr>
          <p:cNvSpPr txBox="1"/>
          <p:nvPr/>
        </p:nvSpPr>
        <p:spPr>
          <a:xfrm>
            <a:off x="8092303" y="1675543"/>
            <a:ext cx="646331"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见</a:t>
            </a:r>
          </a:p>
        </p:txBody>
      </p:sp>
      <p:sp>
        <p:nvSpPr>
          <p:cNvPr id="107" name="文本框 106">
            <a:extLst>
              <a:ext uri="{FF2B5EF4-FFF2-40B4-BE49-F238E27FC236}">
                <a16:creationId xmlns:a16="http://schemas.microsoft.com/office/drawing/2014/main" id="{B4DAC5A1-0348-D1FE-824D-E34286667164}"/>
              </a:ext>
            </a:extLst>
          </p:cNvPr>
          <p:cNvSpPr txBox="1"/>
          <p:nvPr/>
        </p:nvSpPr>
        <p:spPr>
          <a:xfrm>
            <a:off x="10137381" y="3956555"/>
            <a:ext cx="646331"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看</a:t>
            </a:r>
          </a:p>
        </p:txBody>
      </p:sp>
      <p:sp>
        <p:nvSpPr>
          <p:cNvPr id="108" name="文本框 107">
            <a:extLst>
              <a:ext uri="{FF2B5EF4-FFF2-40B4-BE49-F238E27FC236}">
                <a16:creationId xmlns:a16="http://schemas.microsoft.com/office/drawing/2014/main" id="{32E377E0-8B91-68AE-354A-42CB344E0DB6}"/>
              </a:ext>
            </a:extLst>
          </p:cNvPr>
          <p:cNvSpPr txBox="1"/>
          <p:nvPr/>
        </p:nvSpPr>
        <p:spPr>
          <a:xfrm>
            <a:off x="4659757" y="2700331"/>
            <a:ext cx="1107996" cy="1200329"/>
          </a:xfrm>
          <a:prstGeom prst="rect">
            <a:avLst/>
          </a:prstGeom>
          <a:noFill/>
        </p:spPr>
        <p:txBody>
          <a:bodyPr wrap="none" rtlCol="0">
            <a:spAutoFit/>
          </a:bodyPr>
          <a:lstStyle/>
          <a:p>
            <a:r>
              <a:rPr lang="zh-CN" altLang="en-US" sz="7200" b="1" dirty="0">
                <a:latin typeface="微软雅黑" panose="020B0503020204020204" pitchFamily="34" charset="-122"/>
                <a:ea typeface="微软雅黑" panose="020B0503020204020204" pitchFamily="34" charset="-122"/>
              </a:rPr>
              <a:t>界</a:t>
            </a:r>
          </a:p>
        </p:txBody>
      </p:sp>
      <p:sp>
        <p:nvSpPr>
          <p:cNvPr id="109" name="文本框 108">
            <a:extLst>
              <a:ext uri="{FF2B5EF4-FFF2-40B4-BE49-F238E27FC236}">
                <a16:creationId xmlns:a16="http://schemas.microsoft.com/office/drawing/2014/main" id="{9660CD6A-F146-BF7B-4C1D-09D6F725716F}"/>
              </a:ext>
            </a:extLst>
          </p:cNvPr>
          <p:cNvSpPr txBox="1"/>
          <p:nvPr/>
        </p:nvSpPr>
        <p:spPr>
          <a:xfrm>
            <a:off x="1912995" y="2921391"/>
            <a:ext cx="8392041" cy="1323439"/>
          </a:xfrm>
          <a:prstGeom prst="rect">
            <a:avLst/>
          </a:prstGeom>
          <a:noFill/>
        </p:spPr>
        <p:txBody>
          <a:bodyPr wrap="none" rtlCol="0">
            <a:spAutoFit/>
          </a:bodyPr>
          <a:lstStyle/>
          <a:p>
            <a:r>
              <a:rPr lang="zh-CN" altLang="en-US" sz="8000" dirty="0">
                <a:solidFill>
                  <a:srgbClr val="FF7578"/>
                </a:solidFill>
                <a:latin typeface="锐字真言体免费商用" panose="02010600030101010101" pitchFamily="2" charset="-122"/>
                <a:ea typeface="锐字真言体免费商用" panose="02010600030101010101" pitchFamily="2" charset="-122"/>
              </a:rPr>
              <a:t>让世界看见你的光</a:t>
            </a:r>
          </a:p>
        </p:txBody>
      </p:sp>
      <p:pic>
        <p:nvPicPr>
          <p:cNvPr id="110" name="抽奖音乐">
            <a:hlinkClick r:id="" action="ppaction://media"/>
            <a:extLst>
              <a:ext uri="{FF2B5EF4-FFF2-40B4-BE49-F238E27FC236}">
                <a16:creationId xmlns:a16="http://schemas.microsoft.com/office/drawing/2014/main" id="{72D18F7E-2BC9-09AE-D535-9F41903EC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0665" y="7086914"/>
            <a:ext cx="487363" cy="487363"/>
          </a:xfrm>
          <a:prstGeom prst="rect">
            <a:avLst/>
          </a:prstGeom>
        </p:spPr>
      </p:pic>
    </p:spTree>
    <p:extLst>
      <p:ext uri="{BB962C8B-B14F-4D97-AF65-F5344CB8AC3E}">
        <p14:creationId xmlns:p14="http://schemas.microsoft.com/office/powerpoint/2010/main" val="4283537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972" fill="hold"/>
                                        <p:tgtEl>
                                          <p:spTgt spid="11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109"/>
                                        </p:tgtEl>
                                        <p:attrNameLst>
                                          <p:attrName>style.visibility</p:attrName>
                                        </p:attrNameLst>
                                      </p:cBhvr>
                                      <p:to>
                                        <p:strVal val="visible"/>
                                      </p:to>
                                    </p:set>
                                    <p:anim calcmode="lin" valueType="num">
                                      <p:cBhvr>
                                        <p:cTn id="27" dur="500" fill="hold"/>
                                        <p:tgtEl>
                                          <p:spTgt spid="10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09"/>
                                        </p:tgtEl>
                                        <p:attrNameLst>
                                          <p:attrName>ppt_y</p:attrName>
                                        </p:attrNameLst>
                                      </p:cBhvr>
                                      <p:tavLst>
                                        <p:tav tm="0">
                                          <p:val>
                                            <p:strVal val="#ppt_y"/>
                                          </p:val>
                                        </p:tav>
                                        <p:tav tm="100000">
                                          <p:val>
                                            <p:strVal val="#ppt_y"/>
                                          </p:val>
                                        </p:tav>
                                      </p:tavLst>
                                    </p:anim>
                                    <p:anim calcmode="lin" valueType="num">
                                      <p:cBhvr>
                                        <p:cTn id="29" dur="500" fill="hold"/>
                                        <p:tgtEl>
                                          <p:spTgt spid="10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0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110"/>
                </p:tgtEl>
              </p:cMediaNode>
            </p:audio>
          </p:childTnLst>
        </p:cTn>
      </p:par>
    </p:tnLst>
    <p:bldLst>
      <p:bldP spid="101" grpId="0"/>
      <p:bldP spid="102" grpId="0"/>
      <p:bldP spid="103" grpId="0"/>
      <p:bldP spid="104" grpId="0"/>
      <p:bldP spid="105" grpId="0"/>
      <p:bldP spid="106" grpId="0"/>
      <p:bldP spid="107" grpId="0"/>
      <p:bldP spid="108" grpId="0"/>
      <p:bldP spid="10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EFDBD3-C313-3277-11BA-DD184F900036}"/>
              </a:ext>
            </a:extLst>
          </p:cNvPr>
          <p:cNvSpPr txBox="1">
            <a:spLocks noChangeArrowheads="1"/>
          </p:cNvSpPr>
          <p:nvPr/>
        </p:nvSpPr>
        <p:spPr bwMode="auto">
          <a:xfrm>
            <a:off x="139256" y="86558"/>
            <a:ext cx="2836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、如何加入我们？</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圆顶角 2">
            <a:extLst>
              <a:ext uri="{FF2B5EF4-FFF2-40B4-BE49-F238E27FC236}">
                <a16:creationId xmlns:a16="http://schemas.microsoft.com/office/drawing/2014/main" id="{092238DA-FD26-92A9-8C63-CB92F8B51818}"/>
              </a:ext>
            </a:extLst>
          </p:cNvPr>
          <p:cNvSpPr/>
          <p:nvPr/>
        </p:nvSpPr>
        <p:spPr>
          <a:xfrm>
            <a:off x="18262" y="3466732"/>
            <a:ext cx="12192000" cy="3165676"/>
          </a:xfrm>
          <a:prstGeom prst="round2SameRect">
            <a:avLst>
              <a:gd name="adj1" fmla="val 8076"/>
              <a:gd name="adj2" fmla="val 0"/>
            </a:avLst>
          </a:prstGeom>
          <a:gradFill>
            <a:gsLst>
              <a:gs pos="78000">
                <a:schemeClr val="accent1">
                  <a:lumMod val="99000"/>
                  <a:alpha val="80000"/>
                </a:schemeClr>
              </a:gs>
              <a:gs pos="17000">
                <a:schemeClr val="accent2"/>
              </a:gs>
            </a:gsLst>
            <a:lin ang="2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D98D33C-817E-FADA-AEFB-4F6F48779E32}"/>
              </a:ext>
            </a:extLst>
          </p:cNvPr>
          <p:cNvSpPr txBox="1"/>
          <p:nvPr/>
        </p:nvSpPr>
        <p:spPr>
          <a:xfrm>
            <a:off x="139256" y="1275471"/>
            <a:ext cx="6772130" cy="161480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扫一扫，加</a:t>
            </a:r>
            <a:r>
              <a:rPr kumimoji="0" lang="en-US" altLang="zh-CN"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HR</a:t>
            </a:r>
            <a:r>
              <a:rPr kumimoji="0" lang="zh-CN" alt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微信，</a:t>
            </a:r>
            <a:r>
              <a:rPr lang="zh-CN" altLang="en-US" sz="40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请</a:t>
            </a:r>
            <a:r>
              <a:rPr kumimoji="0" lang="zh-CN" alt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备注 </a:t>
            </a:r>
            <a:endParaRPr kumimoji="0" lang="en-US" altLang="zh-CN"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“姓名</a:t>
            </a:r>
            <a:r>
              <a:rPr lang="en-US" altLang="zh-CN" sz="40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a:t>
            </a:r>
            <a:r>
              <a:rPr lang="zh-CN" altLang="en-US" sz="40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专业</a:t>
            </a:r>
            <a:r>
              <a:rPr lang="en-US" altLang="zh-CN" sz="40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a:t>
            </a:r>
            <a:r>
              <a:rPr kumimoji="0" lang="zh-CN" alt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微软雅黑" panose="020B0503020204020204" pitchFamily="34" charset="-122"/>
                <a:ea typeface="微软雅黑" panose="020B0503020204020204" pitchFamily="34" charset="-122"/>
              </a:rPr>
              <a:t>应聘岗位” </a:t>
            </a:r>
          </a:p>
        </p:txBody>
      </p:sp>
      <p:grpSp>
        <p:nvGrpSpPr>
          <p:cNvPr id="5" name="组合 4">
            <a:extLst>
              <a:ext uri="{FF2B5EF4-FFF2-40B4-BE49-F238E27FC236}">
                <a16:creationId xmlns:a16="http://schemas.microsoft.com/office/drawing/2014/main" id="{ACFB417D-9532-7937-FC5C-BD7EE4D821B5}"/>
              </a:ext>
            </a:extLst>
          </p:cNvPr>
          <p:cNvGrpSpPr/>
          <p:nvPr/>
        </p:nvGrpSpPr>
        <p:grpSpPr>
          <a:xfrm>
            <a:off x="1264681" y="4102963"/>
            <a:ext cx="552315" cy="552315"/>
            <a:chOff x="1636501" y="4702981"/>
            <a:chExt cx="1095888" cy="1095888"/>
          </a:xfrm>
        </p:grpSpPr>
        <p:sp>
          <p:nvSpPr>
            <p:cNvPr id="6" name="椭圆 5">
              <a:extLst>
                <a:ext uri="{FF2B5EF4-FFF2-40B4-BE49-F238E27FC236}">
                  <a16:creationId xmlns:a16="http://schemas.microsoft.com/office/drawing/2014/main" id="{59AD90D2-B2E8-6FBB-D5B4-65FBFAA8EAAB}"/>
                </a:ext>
              </a:extLst>
            </p:cNvPr>
            <p:cNvSpPr/>
            <p:nvPr/>
          </p:nvSpPr>
          <p:spPr>
            <a:xfrm>
              <a:off x="1807951" y="4874431"/>
              <a:ext cx="752988" cy="7529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B0683B36-C261-BE31-1AC4-DF311CCF55AD}"/>
                </a:ext>
              </a:extLst>
            </p:cNvPr>
            <p:cNvGrpSpPr/>
            <p:nvPr/>
          </p:nvGrpSpPr>
          <p:grpSpPr>
            <a:xfrm>
              <a:off x="1964439" y="5018985"/>
              <a:ext cx="454228" cy="437498"/>
              <a:chOff x="13004800" y="4468813"/>
              <a:chExt cx="2543175" cy="2449512"/>
            </a:xfrm>
            <a:solidFill>
              <a:schemeClr val="bg1"/>
            </a:solidFill>
          </p:grpSpPr>
          <p:sp>
            <p:nvSpPr>
              <p:cNvPr id="9" name="Freeform 40">
                <a:extLst>
                  <a:ext uri="{FF2B5EF4-FFF2-40B4-BE49-F238E27FC236}">
                    <a16:creationId xmlns:a16="http://schemas.microsoft.com/office/drawing/2014/main" id="{AB022F97-FC5C-71C5-4069-996024F38E69}"/>
                  </a:ext>
                </a:extLst>
              </p:cNvPr>
              <p:cNvSpPr>
                <a:spLocks noEditPoints="1"/>
              </p:cNvSpPr>
              <p:nvPr/>
            </p:nvSpPr>
            <p:spPr bwMode="auto">
              <a:xfrm>
                <a:off x="13004800" y="4468813"/>
                <a:ext cx="2543175" cy="2449512"/>
              </a:xfrm>
              <a:custGeom>
                <a:avLst/>
                <a:gdLst>
                  <a:gd name="T0" fmla="*/ 194 w 673"/>
                  <a:gd name="T1" fmla="*/ 558 h 648"/>
                  <a:gd name="T2" fmla="*/ 33 w 673"/>
                  <a:gd name="T3" fmla="*/ 627 h 648"/>
                  <a:gd name="T4" fmla="*/ 160 w 673"/>
                  <a:gd name="T5" fmla="*/ 637 h 648"/>
                  <a:gd name="T6" fmla="*/ 17 w 673"/>
                  <a:gd name="T7" fmla="*/ 647 h 648"/>
                  <a:gd name="T8" fmla="*/ 17 w 673"/>
                  <a:gd name="T9" fmla="*/ 139 h 648"/>
                  <a:gd name="T10" fmla="*/ 531 w 673"/>
                  <a:gd name="T11" fmla="*/ 127 h 648"/>
                  <a:gd name="T12" fmla="*/ 612 w 673"/>
                  <a:gd name="T13" fmla="*/ 4 h 648"/>
                  <a:gd name="T14" fmla="*/ 662 w 673"/>
                  <a:gd name="T15" fmla="*/ 156 h 648"/>
                  <a:gd name="T16" fmla="*/ 596 w 673"/>
                  <a:gd name="T17" fmla="*/ 21 h 648"/>
                  <a:gd name="T18" fmla="*/ 652 w 673"/>
                  <a:gd name="T19" fmla="*/ 515 h 648"/>
                  <a:gd name="T20" fmla="*/ 652 w 673"/>
                  <a:gd name="T21" fmla="*/ 204 h 648"/>
                  <a:gd name="T22" fmla="*/ 672 w 673"/>
                  <a:gd name="T23" fmla="*/ 213 h 648"/>
                  <a:gd name="T24" fmla="*/ 216 w 673"/>
                  <a:gd name="T25" fmla="*/ 647 h 648"/>
                  <a:gd name="T26" fmla="*/ 208 w 673"/>
                  <a:gd name="T27" fmla="*/ 628 h 648"/>
                  <a:gd name="T28" fmla="*/ 366 w 673"/>
                  <a:gd name="T29" fmla="*/ 627 h 648"/>
                  <a:gd name="T30" fmla="*/ 131 w 673"/>
                  <a:gd name="T31" fmla="*/ 406 h 648"/>
                  <a:gd name="T32" fmla="*/ 256 w 673"/>
                  <a:gd name="T33" fmla="*/ 405 h 648"/>
                  <a:gd name="T34" fmla="*/ 228 w 673"/>
                  <a:gd name="T35" fmla="*/ 482 h 648"/>
                  <a:gd name="T36" fmla="*/ 413 w 673"/>
                  <a:gd name="T37" fmla="*/ 352 h 648"/>
                  <a:gd name="T38" fmla="*/ 21 w 673"/>
                  <a:gd name="T39" fmla="*/ 493 h 648"/>
                  <a:gd name="T40" fmla="*/ 104 w 673"/>
                  <a:gd name="T41" fmla="*/ 543 h 648"/>
                  <a:gd name="T42" fmla="*/ 389 w 673"/>
                  <a:gd name="T43" fmla="*/ 532 h 648"/>
                  <a:gd name="T44" fmla="*/ 417 w 673"/>
                  <a:gd name="T45" fmla="*/ 626 h 648"/>
                  <a:gd name="T46" fmla="*/ 523 w 673"/>
                  <a:gd name="T47" fmla="*/ 492 h 648"/>
                  <a:gd name="T48" fmla="*/ 523 w 673"/>
                  <a:gd name="T49" fmla="*/ 457 h 648"/>
                  <a:gd name="T50" fmla="*/ 495 w 673"/>
                  <a:gd name="T51" fmla="*/ 302 h 648"/>
                  <a:gd name="T52" fmla="*/ 530 w 673"/>
                  <a:gd name="T53" fmla="*/ 193 h 648"/>
                  <a:gd name="T54" fmla="*/ 294 w 673"/>
                  <a:gd name="T55" fmla="*/ 251 h 648"/>
                  <a:gd name="T56" fmla="*/ 295 w 673"/>
                  <a:gd name="T57" fmla="*/ 211 h 648"/>
                  <a:gd name="T58" fmla="*/ 170 w 673"/>
                  <a:gd name="T59" fmla="*/ 251 h 648"/>
                  <a:gd name="T60" fmla="*/ 20 w 673"/>
                  <a:gd name="T61" fmla="*/ 283 h 648"/>
                  <a:gd name="T62" fmla="*/ 457 w 673"/>
                  <a:gd name="T63" fmla="*/ 304 h 648"/>
                  <a:gd name="T64" fmla="*/ 294 w 673"/>
                  <a:gd name="T65" fmla="*/ 496 h 648"/>
                  <a:gd name="T66" fmla="*/ 20 w 673"/>
                  <a:gd name="T67" fmla="*/ 543 h 648"/>
                  <a:gd name="T68" fmla="*/ 449 w 673"/>
                  <a:gd name="T69" fmla="*/ 627 h 648"/>
                  <a:gd name="T70" fmla="*/ 652 w 673"/>
                  <a:gd name="T71" fmla="*/ 561 h 648"/>
                  <a:gd name="T72" fmla="*/ 21 w 673"/>
                  <a:gd name="T73" fmla="*/ 160 h 648"/>
                  <a:gd name="T74" fmla="*/ 255 w 673"/>
                  <a:gd name="T75" fmla="*/ 168 h 648"/>
                  <a:gd name="T76" fmla="*/ 334 w 673"/>
                  <a:gd name="T77" fmla="*/ 160 h 648"/>
                  <a:gd name="T78" fmla="*/ 471 w 673"/>
                  <a:gd name="T79" fmla="*/ 230 h 648"/>
                  <a:gd name="T80" fmla="*/ 531 w 673"/>
                  <a:gd name="T81" fmla="*/ 160 h 648"/>
                  <a:gd name="T82" fmla="*/ 236 w 673"/>
                  <a:gd name="T83" fmla="*/ 404 h 648"/>
                  <a:gd name="T84" fmla="*/ 151 w 673"/>
                  <a:gd name="T85" fmla="*/ 405 h 648"/>
                  <a:gd name="T86" fmla="*/ 531 w 673"/>
                  <a:gd name="T87" fmla="*/ 304 h 648"/>
                  <a:gd name="T88" fmla="*/ 458 w 673"/>
                  <a:gd name="T89" fmla="*/ 450 h 648"/>
                  <a:gd name="T90" fmla="*/ 531 w 673"/>
                  <a:gd name="T91" fmla="*/ 30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48">
                    <a:moveTo>
                      <a:pt x="366" y="627"/>
                    </a:moveTo>
                    <a:cubicBezTo>
                      <a:pt x="366" y="597"/>
                      <a:pt x="366" y="569"/>
                      <a:pt x="366" y="542"/>
                    </a:cubicBezTo>
                    <a:cubicBezTo>
                      <a:pt x="309" y="547"/>
                      <a:pt x="252" y="554"/>
                      <a:pt x="194" y="558"/>
                    </a:cubicBezTo>
                    <a:cubicBezTo>
                      <a:pt x="137" y="562"/>
                      <a:pt x="79" y="563"/>
                      <a:pt x="20" y="566"/>
                    </a:cubicBezTo>
                    <a:cubicBezTo>
                      <a:pt x="20" y="586"/>
                      <a:pt x="20" y="606"/>
                      <a:pt x="20" y="627"/>
                    </a:cubicBezTo>
                    <a:cubicBezTo>
                      <a:pt x="25" y="627"/>
                      <a:pt x="29" y="627"/>
                      <a:pt x="33" y="627"/>
                    </a:cubicBezTo>
                    <a:cubicBezTo>
                      <a:pt x="69" y="627"/>
                      <a:pt x="106" y="627"/>
                      <a:pt x="143" y="627"/>
                    </a:cubicBezTo>
                    <a:cubicBezTo>
                      <a:pt x="146" y="627"/>
                      <a:pt x="149" y="626"/>
                      <a:pt x="152" y="627"/>
                    </a:cubicBezTo>
                    <a:cubicBezTo>
                      <a:pt x="155" y="630"/>
                      <a:pt x="159" y="633"/>
                      <a:pt x="160" y="637"/>
                    </a:cubicBezTo>
                    <a:cubicBezTo>
                      <a:pt x="160" y="640"/>
                      <a:pt x="155" y="645"/>
                      <a:pt x="152" y="646"/>
                    </a:cubicBezTo>
                    <a:cubicBezTo>
                      <a:pt x="146" y="648"/>
                      <a:pt x="139" y="647"/>
                      <a:pt x="133" y="647"/>
                    </a:cubicBezTo>
                    <a:cubicBezTo>
                      <a:pt x="94" y="647"/>
                      <a:pt x="56" y="647"/>
                      <a:pt x="17" y="647"/>
                    </a:cubicBezTo>
                    <a:cubicBezTo>
                      <a:pt x="2" y="647"/>
                      <a:pt x="0" y="645"/>
                      <a:pt x="0" y="630"/>
                    </a:cubicBezTo>
                    <a:cubicBezTo>
                      <a:pt x="0" y="472"/>
                      <a:pt x="0" y="314"/>
                      <a:pt x="0" y="156"/>
                    </a:cubicBezTo>
                    <a:cubicBezTo>
                      <a:pt x="0" y="141"/>
                      <a:pt x="1" y="139"/>
                      <a:pt x="17" y="139"/>
                    </a:cubicBezTo>
                    <a:cubicBezTo>
                      <a:pt x="183" y="139"/>
                      <a:pt x="350" y="139"/>
                      <a:pt x="516" y="139"/>
                    </a:cubicBezTo>
                    <a:cubicBezTo>
                      <a:pt x="520" y="139"/>
                      <a:pt x="525" y="139"/>
                      <a:pt x="530" y="139"/>
                    </a:cubicBezTo>
                    <a:cubicBezTo>
                      <a:pt x="530" y="135"/>
                      <a:pt x="531" y="131"/>
                      <a:pt x="531" y="127"/>
                    </a:cubicBezTo>
                    <a:cubicBezTo>
                      <a:pt x="531" y="91"/>
                      <a:pt x="531" y="55"/>
                      <a:pt x="531" y="18"/>
                    </a:cubicBezTo>
                    <a:cubicBezTo>
                      <a:pt x="531" y="3"/>
                      <a:pt x="533" y="0"/>
                      <a:pt x="548" y="1"/>
                    </a:cubicBezTo>
                    <a:cubicBezTo>
                      <a:pt x="570" y="1"/>
                      <a:pt x="591" y="0"/>
                      <a:pt x="612" y="4"/>
                    </a:cubicBezTo>
                    <a:cubicBezTo>
                      <a:pt x="646" y="10"/>
                      <a:pt x="671" y="41"/>
                      <a:pt x="672" y="76"/>
                    </a:cubicBezTo>
                    <a:cubicBezTo>
                      <a:pt x="673" y="99"/>
                      <a:pt x="672" y="122"/>
                      <a:pt x="672" y="144"/>
                    </a:cubicBezTo>
                    <a:cubicBezTo>
                      <a:pt x="672" y="151"/>
                      <a:pt x="669" y="156"/>
                      <a:pt x="662" y="156"/>
                    </a:cubicBezTo>
                    <a:cubicBezTo>
                      <a:pt x="654" y="156"/>
                      <a:pt x="652" y="151"/>
                      <a:pt x="652" y="144"/>
                    </a:cubicBezTo>
                    <a:cubicBezTo>
                      <a:pt x="652" y="123"/>
                      <a:pt x="652" y="102"/>
                      <a:pt x="652" y="82"/>
                    </a:cubicBezTo>
                    <a:cubicBezTo>
                      <a:pt x="652" y="48"/>
                      <a:pt x="629" y="24"/>
                      <a:pt x="596" y="21"/>
                    </a:cubicBezTo>
                    <a:cubicBezTo>
                      <a:pt x="582" y="20"/>
                      <a:pt x="567" y="21"/>
                      <a:pt x="552" y="21"/>
                    </a:cubicBezTo>
                    <a:cubicBezTo>
                      <a:pt x="552" y="177"/>
                      <a:pt x="552" y="332"/>
                      <a:pt x="552" y="488"/>
                    </a:cubicBezTo>
                    <a:cubicBezTo>
                      <a:pt x="587" y="489"/>
                      <a:pt x="623" y="483"/>
                      <a:pt x="652" y="515"/>
                    </a:cubicBezTo>
                    <a:cubicBezTo>
                      <a:pt x="652" y="509"/>
                      <a:pt x="652" y="506"/>
                      <a:pt x="652" y="502"/>
                    </a:cubicBezTo>
                    <a:cubicBezTo>
                      <a:pt x="652" y="405"/>
                      <a:pt x="652" y="309"/>
                      <a:pt x="652" y="212"/>
                    </a:cubicBezTo>
                    <a:cubicBezTo>
                      <a:pt x="652" y="209"/>
                      <a:pt x="651" y="206"/>
                      <a:pt x="652" y="204"/>
                    </a:cubicBezTo>
                    <a:cubicBezTo>
                      <a:pt x="655" y="200"/>
                      <a:pt x="659" y="197"/>
                      <a:pt x="662" y="194"/>
                    </a:cubicBezTo>
                    <a:cubicBezTo>
                      <a:pt x="666" y="197"/>
                      <a:pt x="669" y="200"/>
                      <a:pt x="672" y="204"/>
                    </a:cubicBezTo>
                    <a:cubicBezTo>
                      <a:pt x="673" y="206"/>
                      <a:pt x="672" y="210"/>
                      <a:pt x="672" y="213"/>
                    </a:cubicBezTo>
                    <a:cubicBezTo>
                      <a:pt x="672" y="329"/>
                      <a:pt x="672" y="445"/>
                      <a:pt x="672" y="561"/>
                    </a:cubicBezTo>
                    <a:cubicBezTo>
                      <a:pt x="672" y="613"/>
                      <a:pt x="639" y="647"/>
                      <a:pt x="588" y="647"/>
                    </a:cubicBezTo>
                    <a:cubicBezTo>
                      <a:pt x="464" y="647"/>
                      <a:pt x="340" y="647"/>
                      <a:pt x="216" y="647"/>
                    </a:cubicBezTo>
                    <a:cubicBezTo>
                      <a:pt x="213" y="647"/>
                      <a:pt x="209" y="647"/>
                      <a:pt x="207" y="646"/>
                    </a:cubicBezTo>
                    <a:cubicBezTo>
                      <a:pt x="204" y="644"/>
                      <a:pt x="200" y="640"/>
                      <a:pt x="201" y="637"/>
                    </a:cubicBezTo>
                    <a:cubicBezTo>
                      <a:pt x="201" y="634"/>
                      <a:pt x="204" y="630"/>
                      <a:pt x="208" y="628"/>
                    </a:cubicBezTo>
                    <a:cubicBezTo>
                      <a:pt x="210" y="626"/>
                      <a:pt x="214" y="627"/>
                      <a:pt x="217" y="627"/>
                    </a:cubicBezTo>
                    <a:cubicBezTo>
                      <a:pt x="263" y="627"/>
                      <a:pt x="308" y="627"/>
                      <a:pt x="353" y="627"/>
                    </a:cubicBezTo>
                    <a:cubicBezTo>
                      <a:pt x="357" y="627"/>
                      <a:pt x="360" y="627"/>
                      <a:pt x="366" y="627"/>
                    </a:cubicBezTo>
                    <a:close/>
                    <a:moveTo>
                      <a:pt x="167" y="488"/>
                    </a:moveTo>
                    <a:cubicBezTo>
                      <a:pt x="164" y="482"/>
                      <a:pt x="161" y="478"/>
                      <a:pt x="159" y="475"/>
                    </a:cubicBezTo>
                    <a:cubicBezTo>
                      <a:pt x="146" y="454"/>
                      <a:pt x="135" y="431"/>
                      <a:pt x="131" y="406"/>
                    </a:cubicBezTo>
                    <a:cubicBezTo>
                      <a:pt x="127" y="380"/>
                      <a:pt x="136" y="358"/>
                      <a:pt x="158" y="343"/>
                    </a:cubicBezTo>
                    <a:cubicBezTo>
                      <a:pt x="181" y="328"/>
                      <a:pt x="205" y="328"/>
                      <a:pt x="228" y="342"/>
                    </a:cubicBezTo>
                    <a:cubicBezTo>
                      <a:pt x="250" y="357"/>
                      <a:pt x="261" y="378"/>
                      <a:pt x="256" y="405"/>
                    </a:cubicBezTo>
                    <a:cubicBezTo>
                      <a:pt x="253" y="421"/>
                      <a:pt x="247" y="436"/>
                      <a:pt x="241" y="451"/>
                    </a:cubicBezTo>
                    <a:cubicBezTo>
                      <a:pt x="236" y="462"/>
                      <a:pt x="230" y="471"/>
                      <a:pt x="224" y="482"/>
                    </a:cubicBezTo>
                    <a:cubicBezTo>
                      <a:pt x="226" y="482"/>
                      <a:pt x="227" y="482"/>
                      <a:pt x="228" y="482"/>
                    </a:cubicBezTo>
                    <a:cubicBezTo>
                      <a:pt x="276" y="476"/>
                      <a:pt x="325" y="471"/>
                      <a:pt x="373" y="464"/>
                    </a:cubicBezTo>
                    <a:cubicBezTo>
                      <a:pt x="376" y="464"/>
                      <a:pt x="379" y="459"/>
                      <a:pt x="380" y="456"/>
                    </a:cubicBezTo>
                    <a:cubicBezTo>
                      <a:pt x="391" y="421"/>
                      <a:pt x="402" y="386"/>
                      <a:pt x="413" y="352"/>
                    </a:cubicBezTo>
                    <a:cubicBezTo>
                      <a:pt x="419" y="335"/>
                      <a:pt x="427" y="320"/>
                      <a:pt x="433" y="304"/>
                    </a:cubicBezTo>
                    <a:cubicBezTo>
                      <a:pt x="295" y="304"/>
                      <a:pt x="158" y="304"/>
                      <a:pt x="21" y="304"/>
                    </a:cubicBezTo>
                    <a:cubicBezTo>
                      <a:pt x="21" y="367"/>
                      <a:pt x="21" y="429"/>
                      <a:pt x="21" y="493"/>
                    </a:cubicBezTo>
                    <a:cubicBezTo>
                      <a:pt x="69" y="491"/>
                      <a:pt x="117" y="489"/>
                      <a:pt x="167" y="488"/>
                    </a:cubicBezTo>
                    <a:close/>
                    <a:moveTo>
                      <a:pt x="20" y="543"/>
                    </a:moveTo>
                    <a:cubicBezTo>
                      <a:pt x="49" y="543"/>
                      <a:pt x="77" y="544"/>
                      <a:pt x="104" y="543"/>
                    </a:cubicBezTo>
                    <a:cubicBezTo>
                      <a:pt x="155" y="540"/>
                      <a:pt x="207" y="537"/>
                      <a:pt x="258" y="532"/>
                    </a:cubicBezTo>
                    <a:cubicBezTo>
                      <a:pt x="297" y="529"/>
                      <a:pt x="336" y="523"/>
                      <a:pt x="375" y="518"/>
                    </a:cubicBezTo>
                    <a:cubicBezTo>
                      <a:pt x="385" y="517"/>
                      <a:pt x="389" y="522"/>
                      <a:pt x="389" y="532"/>
                    </a:cubicBezTo>
                    <a:cubicBezTo>
                      <a:pt x="388" y="539"/>
                      <a:pt x="387" y="547"/>
                      <a:pt x="387" y="555"/>
                    </a:cubicBezTo>
                    <a:cubicBezTo>
                      <a:pt x="387" y="579"/>
                      <a:pt x="387" y="603"/>
                      <a:pt x="387" y="626"/>
                    </a:cubicBezTo>
                    <a:cubicBezTo>
                      <a:pt x="397" y="626"/>
                      <a:pt x="407" y="626"/>
                      <a:pt x="417" y="626"/>
                    </a:cubicBezTo>
                    <a:cubicBezTo>
                      <a:pt x="418" y="593"/>
                      <a:pt x="420" y="560"/>
                      <a:pt x="422" y="528"/>
                    </a:cubicBezTo>
                    <a:cubicBezTo>
                      <a:pt x="423" y="512"/>
                      <a:pt x="425" y="511"/>
                      <a:pt x="440" y="508"/>
                    </a:cubicBezTo>
                    <a:cubicBezTo>
                      <a:pt x="468" y="503"/>
                      <a:pt x="496" y="497"/>
                      <a:pt x="523" y="492"/>
                    </a:cubicBezTo>
                    <a:cubicBezTo>
                      <a:pt x="526" y="491"/>
                      <a:pt x="530" y="488"/>
                      <a:pt x="531" y="486"/>
                    </a:cubicBezTo>
                    <a:cubicBezTo>
                      <a:pt x="531" y="476"/>
                      <a:pt x="531" y="466"/>
                      <a:pt x="531" y="456"/>
                    </a:cubicBezTo>
                    <a:cubicBezTo>
                      <a:pt x="527" y="456"/>
                      <a:pt x="525" y="457"/>
                      <a:pt x="523" y="457"/>
                    </a:cubicBezTo>
                    <a:cubicBezTo>
                      <a:pt x="498" y="462"/>
                      <a:pt x="474" y="467"/>
                      <a:pt x="449" y="472"/>
                    </a:cubicBezTo>
                    <a:cubicBezTo>
                      <a:pt x="436" y="474"/>
                      <a:pt x="431" y="469"/>
                      <a:pt x="435" y="456"/>
                    </a:cubicBezTo>
                    <a:cubicBezTo>
                      <a:pt x="448" y="402"/>
                      <a:pt x="468" y="351"/>
                      <a:pt x="495" y="302"/>
                    </a:cubicBezTo>
                    <a:cubicBezTo>
                      <a:pt x="502" y="289"/>
                      <a:pt x="510" y="280"/>
                      <a:pt x="526" y="283"/>
                    </a:cubicBezTo>
                    <a:cubicBezTo>
                      <a:pt x="527" y="284"/>
                      <a:pt x="528" y="283"/>
                      <a:pt x="530" y="283"/>
                    </a:cubicBezTo>
                    <a:cubicBezTo>
                      <a:pt x="530" y="253"/>
                      <a:pt x="530" y="225"/>
                      <a:pt x="530" y="193"/>
                    </a:cubicBezTo>
                    <a:cubicBezTo>
                      <a:pt x="519" y="208"/>
                      <a:pt x="508" y="219"/>
                      <a:pt x="501" y="232"/>
                    </a:cubicBezTo>
                    <a:cubicBezTo>
                      <a:pt x="492" y="247"/>
                      <a:pt x="481" y="252"/>
                      <a:pt x="464" y="251"/>
                    </a:cubicBezTo>
                    <a:cubicBezTo>
                      <a:pt x="408" y="250"/>
                      <a:pt x="351" y="251"/>
                      <a:pt x="294" y="251"/>
                    </a:cubicBezTo>
                    <a:cubicBezTo>
                      <a:pt x="289" y="251"/>
                      <a:pt x="283" y="248"/>
                      <a:pt x="280" y="245"/>
                    </a:cubicBezTo>
                    <a:cubicBezTo>
                      <a:pt x="278" y="242"/>
                      <a:pt x="281" y="236"/>
                      <a:pt x="283" y="232"/>
                    </a:cubicBezTo>
                    <a:cubicBezTo>
                      <a:pt x="286" y="225"/>
                      <a:pt x="292" y="218"/>
                      <a:pt x="295" y="211"/>
                    </a:cubicBezTo>
                    <a:cubicBezTo>
                      <a:pt x="304" y="196"/>
                      <a:pt x="309" y="179"/>
                      <a:pt x="310" y="160"/>
                    </a:cubicBezTo>
                    <a:cubicBezTo>
                      <a:pt x="298" y="160"/>
                      <a:pt x="287" y="160"/>
                      <a:pt x="277" y="160"/>
                    </a:cubicBezTo>
                    <a:cubicBezTo>
                      <a:pt x="267" y="217"/>
                      <a:pt x="227" y="251"/>
                      <a:pt x="170" y="251"/>
                    </a:cubicBezTo>
                    <a:cubicBezTo>
                      <a:pt x="124" y="251"/>
                      <a:pt x="78" y="251"/>
                      <a:pt x="32" y="251"/>
                    </a:cubicBezTo>
                    <a:cubicBezTo>
                      <a:pt x="29" y="251"/>
                      <a:pt x="25" y="251"/>
                      <a:pt x="20" y="251"/>
                    </a:cubicBezTo>
                    <a:cubicBezTo>
                      <a:pt x="20" y="262"/>
                      <a:pt x="20" y="272"/>
                      <a:pt x="20" y="283"/>
                    </a:cubicBezTo>
                    <a:cubicBezTo>
                      <a:pt x="25" y="283"/>
                      <a:pt x="29" y="283"/>
                      <a:pt x="33" y="283"/>
                    </a:cubicBezTo>
                    <a:cubicBezTo>
                      <a:pt x="170" y="283"/>
                      <a:pt x="307" y="283"/>
                      <a:pt x="444" y="284"/>
                    </a:cubicBezTo>
                    <a:cubicBezTo>
                      <a:pt x="461" y="284"/>
                      <a:pt x="464" y="289"/>
                      <a:pt x="457" y="304"/>
                    </a:cubicBezTo>
                    <a:cubicBezTo>
                      <a:pt x="429" y="357"/>
                      <a:pt x="410" y="412"/>
                      <a:pt x="398" y="469"/>
                    </a:cubicBezTo>
                    <a:cubicBezTo>
                      <a:pt x="397" y="478"/>
                      <a:pt x="393" y="482"/>
                      <a:pt x="384" y="483"/>
                    </a:cubicBezTo>
                    <a:cubicBezTo>
                      <a:pt x="354" y="487"/>
                      <a:pt x="324" y="492"/>
                      <a:pt x="294" y="496"/>
                    </a:cubicBezTo>
                    <a:cubicBezTo>
                      <a:pt x="211" y="505"/>
                      <a:pt x="128" y="511"/>
                      <a:pt x="45" y="512"/>
                    </a:cubicBezTo>
                    <a:cubicBezTo>
                      <a:pt x="37" y="512"/>
                      <a:pt x="29" y="512"/>
                      <a:pt x="20" y="512"/>
                    </a:cubicBezTo>
                    <a:cubicBezTo>
                      <a:pt x="20" y="523"/>
                      <a:pt x="20" y="533"/>
                      <a:pt x="20" y="543"/>
                    </a:cubicBezTo>
                    <a:close/>
                    <a:moveTo>
                      <a:pt x="440" y="528"/>
                    </a:moveTo>
                    <a:cubicBezTo>
                      <a:pt x="440" y="558"/>
                      <a:pt x="439" y="587"/>
                      <a:pt x="438" y="616"/>
                    </a:cubicBezTo>
                    <a:cubicBezTo>
                      <a:pt x="438" y="625"/>
                      <a:pt x="441" y="627"/>
                      <a:pt x="449" y="627"/>
                    </a:cubicBezTo>
                    <a:cubicBezTo>
                      <a:pt x="495" y="627"/>
                      <a:pt x="541" y="627"/>
                      <a:pt x="587" y="627"/>
                    </a:cubicBezTo>
                    <a:cubicBezTo>
                      <a:pt x="594" y="627"/>
                      <a:pt x="601" y="626"/>
                      <a:pt x="608" y="625"/>
                    </a:cubicBezTo>
                    <a:cubicBezTo>
                      <a:pt x="636" y="617"/>
                      <a:pt x="655" y="589"/>
                      <a:pt x="652" y="561"/>
                    </a:cubicBezTo>
                    <a:cubicBezTo>
                      <a:pt x="648" y="531"/>
                      <a:pt x="623" y="510"/>
                      <a:pt x="591" y="508"/>
                    </a:cubicBezTo>
                    <a:cubicBezTo>
                      <a:pt x="540" y="505"/>
                      <a:pt x="492" y="521"/>
                      <a:pt x="440" y="528"/>
                    </a:cubicBezTo>
                    <a:close/>
                    <a:moveTo>
                      <a:pt x="21" y="160"/>
                    </a:moveTo>
                    <a:cubicBezTo>
                      <a:pt x="21" y="184"/>
                      <a:pt x="21" y="207"/>
                      <a:pt x="21" y="230"/>
                    </a:cubicBezTo>
                    <a:cubicBezTo>
                      <a:pt x="75" y="230"/>
                      <a:pt x="129" y="232"/>
                      <a:pt x="183" y="230"/>
                    </a:cubicBezTo>
                    <a:cubicBezTo>
                      <a:pt x="219" y="229"/>
                      <a:pt x="247" y="202"/>
                      <a:pt x="255" y="168"/>
                    </a:cubicBezTo>
                    <a:cubicBezTo>
                      <a:pt x="256" y="165"/>
                      <a:pt x="255" y="163"/>
                      <a:pt x="256" y="160"/>
                    </a:cubicBezTo>
                    <a:cubicBezTo>
                      <a:pt x="177" y="160"/>
                      <a:pt x="99" y="160"/>
                      <a:pt x="21" y="160"/>
                    </a:cubicBezTo>
                    <a:close/>
                    <a:moveTo>
                      <a:pt x="334" y="160"/>
                    </a:moveTo>
                    <a:cubicBezTo>
                      <a:pt x="326" y="185"/>
                      <a:pt x="318" y="207"/>
                      <a:pt x="311" y="230"/>
                    </a:cubicBezTo>
                    <a:cubicBezTo>
                      <a:pt x="311" y="230"/>
                      <a:pt x="312" y="231"/>
                      <a:pt x="313" y="231"/>
                    </a:cubicBezTo>
                    <a:cubicBezTo>
                      <a:pt x="366" y="231"/>
                      <a:pt x="418" y="231"/>
                      <a:pt x="471" y="230"/>
                    </a:cubicBezTo>
                    <a:cubicBezTo>
                      <a:pt x="475" y="230"/>
                      <a:pt x="479" y="227"/>
                      <a:pt x="482" y="224"/>
                    </a:cubicBezTo>
                    <a:cubicBezTo>
                      <a:pt x="496" y="206"/>
                      <a:pt x="510" y="188"/>
                      <a:pt x="523" y="170"/>
                    </a:cubicBezTo>
                    <a:cubicBezTo>
                      <a:pt x="526" y="167"/>
                      <a:pt x="528" y="164"/>
                      <a:pt x="531" y="160"/>
                    </a:cubicBezTo>
                    <a:cubicBezTo>
                      <a:pt x="463" y="160"/>
                      <a:pt x="397" y="160"/>
                      <a:pt x="334" y="160"/>
                    </a:cubicBezTo>
                    <a:close/>
                    <a:moveTo>
                      <a:pt x="192" y="487"/>
                    </a:moveTo>
                    <a:cubicBezTo>
                      <a:pt x="216" y="462"/>
                      <a:pt x="229" y="435"/>
                      <a:pt x="236" y="404"/>
                    </a:cubicBezTo>
                    <a:cubicBezTo>
                      <a:pt x="240" y="386"/>
                      <a:pt x="233" y="369"/>
                      <a:pt x="218" y="359"/>
                    </a:cubicBezTo>
                    <a:cubicBezTo>
                      <a:pt x="203" y="350"/>
                      <a:pt x="184" y="350"/>
                      <a:pt x="170" y="359"/>
                    </a:cubicBezTo>
                    <a:cubicBezTo>
                      <a:pt x="154" y="370"/>
                      <a:pt x="147" y="387"/>
                      <a:pt x="151" y="405"/>
                    </a:cubicBezTo>
                    <a:cubicBezTo>
                      <a:pt x="157" y="431"/>
                      <a:pt x="169" y="455"/>
                      <a:pt x="184" y="476"/>
                    </a:cubicBezTo>
                    <a:cubicBezTo>
                      <a:pt x="187" y="479"/>
                      <a:pt x="189" y="483"/>
                      <a:pt x="192" y="487"/>
                    </a:cubicBezTo>
                    <a:close/>
                    <a:moveTo>
                      <a:pt x="531" y="304"/>
                    </a:moveTo>
                    <a:cubicBezTo>
                      <a:pt x="523" y="304"/>
                      <a:pt x="518" y="302"/>
                      <a:pt x="514" y="310"/>
                    </a:cubicBezTo>
                    <a:cubicBezTo>
                      <a:pt x="490" y="352"/>
                      <a:pt x="472" y="396"/>
                      <a:pt x="459" y="443"/>
                    </a:cubicBezTo>
                    <a:cubicBezTo>
                      <a:pt x="458" y="445"/>
                      <a:pt x="458" y="447"/>
                      <a:pt x="458" y="450"/>
                    </a:cubicBezTo>
                    <a:cubicBezTo>
                      <a:pt x="481" y="445"/>
                      <a:pt x="502" y="441"/>
                      <a:pt x="523" y="436"/>
                    </a:cubicBezTo>
                    <a:cubicBezTo>
                      <a:pt x="526" y="435"/>
                      <a:pt x="531" y="431"/>
                      <a:pt x="531" y="429"/>
                    </a:cubicBezTo>
                    <a:cubicBezTo>
                      <a:pt x="531" y="388"/>
                      <a:pt x="531" y="346"/>
                      <a:pt x="531"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Freeform 41">
                <a:extLst>
                  <a:ext uri="{FF2B5EF4-FFF2-40B4-BE49-F238E27FC236}">
                    <a16:creationId xmlns:a16="http://schemas.microsoft.com/office/drawing/2014/main" id="{6CEA7133-5E05-5EDB-7842-E22E90944400}"/>
                  </a:ext>
                </a:extLst>
              </p:cNvPr>
              <p:cNvSpPr>
                <a:spLocks/>
              </p:cNvSpPr>
              <p:nvPr/>
            </p:nvSpPr>
            <p:spPr bwMode="auto">
              <a:xfrm>
                <a:off x="14384338" y="5719763"/>
                <a:ext cx="90488" cy="95250"/>
              </a:xfrm>
              <a:custGeom>
                <a:avLst/>
                <a:gdLst>
                  <a:gd name="T0" fmla="*/ 11 w 24"/>
                  <a:gd name="T1" fmla="*/ 0 h 25"/>
                  <a:gd name="T2" fmla="*/ 24 w 24"/>
                  <a:gd name="T3" fmla="*/ 12 h 25"/>
                  <a:gd name="T4" fmla="*/ 12 w 24"/>
                  <a:gd name="T5" fmla="*/ 25 h 25"/>
                  <a:gd name="T6" fmla="*/ 0 w 24"/>
                  <a:gd name="T7" fmla="*/ 13 h 25"/>
                  <a:gd name="T8" fmla="*/ 11 w 24"/>
                  <a:gd name="T9" fmla="*/ 0 h 25"/>
                </a:gdLst>
                <a:ahLst/>
                <a:cxnLst>
                  <a:cxn ang="0">
                    <a:pos x="T0" y="T1"/>
                  </a:cxn>
                  <a:cxn ang="0">
                    <a:pos x="T2" y="T3"/>
                  </a:cxn>
                  <a:cxn ang="0">
                    <a:pos x="T4" y="T5"/>
                  </a:cxn>
                  <a:cxn ang="0">
                    <a:pos x="T6" y="T7"/>
                  </a:cxn>
                  <a:cxn ang="0">
                    <a:pos x="T8" y="T9"/>
                  </a:cxn>
                </a:cxnLst>
                <a:rect l="0" t="0" r="r" b="b"/>
                <a:pathLst>
                  <a:path w="24" h="25">
                    <a:moveTo>
                      <a:pt x="11" y="0"/>
                    </a:moveTo>
                    <a:cubicBezTo>
                      <a:pt x="19" y="1"/>
                      <a:pt x="24" y="5"/>
                      <a:pt x="24" y="12"/>
                    </a:cubicBezTo>
                    <a:cubicBezTo>
                      <a:pt x="24" y="19"/>
                      <a:pt x="20" y="24"/>
                      <a:pt x="12" y="25"/>
                    </a:cubicBezTo>
                    <a:cubicBezTo>
                      <a:pt x="5" y="25"/>
                      <a:pt x="0" y="20"/>
                      <a:pt x="0" y="13"/>
                    </a:cubicBezTo>
                    <a:cubicBezTo>
                      <a:pt x="0" y="5"/>
                      <a:pt x="4" y="1"/>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42">
                <a:extLst>
                  <a:ext uri="{FF2B5EF4-FFF2-40B4-BE49-F238E27FC236}">
                    <a16:creationId xmlns:a16="http://schemas.microsoft.com/office/drawing/2014/main" id="{02100A29-9DB1-3F75-3668-476598397332}"/>
                  </a:ext>
                </a:extLst>
              </p:cNvPr>
              <p:cNvSpPr>
                <a:spLocks/>
              </p:cNvSpPr>
              <p:nvPr/>
            </p:nvSpPr>
            <p:spPr bwMode="auto">
              <a:xfrm>
                <a:off x="14784388" y="6554788"/>
                <a:ext cx="90488" cy="92075"/>
              </a:xfrm>
              <a:custGeom>
                <a:avLst/>
                <a:gdLst>
                  <a:gd name="T0" fmla="*/ 24 w 24"/>
                  <a:gd name="T1" fmla="*/ 12 h 24"/>
                  <a:gd name="T2" fmla="*/ 12 w 24"/>
                  <a:gd name="T3" fmla="*/ 24 h 24"/>
                  <a:gd name="T4" fmla="*/ 1 w 24"/>
                  <a:gd name="T5" fmla="*/ 12 h 24"/>
                  <a:gd name="T6" fmla="*/ 12 w 24"/>
                  <a:gd name="T7" fmla="*/ 0 h 24"/>
                  <a:gd name="T8" fmla="*/ 24 w 24"/>
                  <a:gd name="T9" fmla="*/ 12 h 24"/>
                </a:gdLst>
                <a:ahLst/>
                <a:cxnLst>
                  <a:cxn ang="0">
                    <a:pos x="T0" y="T1"/>
                  </a:cxn>
                  <a:cxn ang="0">
                    <a:pos x="T2" y="T3"/>
                  </a:cxn>
                  <a:cxn ang="0">
                    <a:pos x="T4" y="T5"/>
                  </a:cxn>
                  <a:cxn ang="0">
                    <a:pos x="T6" y="T7"/>
                  </a:cxn>
                  <a:cxn ang="0">
                    <a:pos x="T8" y="T9"/>
                  </a:cxn>
                </a:cxnLst>
                <a:rect l="0" t="0" r="r" b="b"/>
                <a:pathLst>
                  <a:path w="24" h="24">
                    <a:moveTo>
                      <a:pt x="24" y="12"/>
                    </a:moveTo>
                    <a:cubicBezTo>
                      <a:pt x="23" y="19"/>
                      <a:pt x="19" y="24"/>
                      <a:pt x="12" y="24"/>
                    </a:cubicBezTo>
                    <a:cubicBezTo>
                      <a:pt x="5" y="24"/>
                      <a:pt x="0" y="19"/>
                      <a:pt x="1" y="12"/>
                    </a:cubicBezTo>
                    <a:cubicBezTo>
                      <a:pt x="1" y="4"/>
                      <a:pt x="5" y="0"/>
                      <a:pt x="12" y="0"/>
                    </a:cubicBezTo>
                    <a:cubicBezTo>
                      <a:pt x="20" y="0"/>
                      <a:pt x="23" y="5"/>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8" name="椭圆 7">
              <a:extLst>
                <a:ext uri="{FF2B5EF4-FFF2-40B4-BE49-F238E27FC236}">
                  <a16:creationId xmlns:a16="http://schemas.microsoft.com/office/drawing/2014/main" id="{FF935427-FB96-7BA6-64FF-454AA9CC25AD}"/>
                </a:ext>
              </a:extLst>
            </p:cNvPr>
            <p:cNvSpPr/>
            <p:nvPr/>
          </p:nvSpPr>
          <p:spPr>
            <a:xfrm>
              <a:off x="1636501" y="4702981"/>
              <a:ext cx="1095888" cy="1095888"/>
            </a:xfrm>
            <a:prstGeom prst="ellipse">
              <a:avLst/>
            </a:prstGeom>
            <a:noFill/>
            <a:ln w="9525">
              <a:gradFill>
                <a:gsLst>
                  <a:gs pos="0">
                    <a:schemeClr val="bg1">
                      <a:alpha val="65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013350FB-EB37-CAD3-8D40-0755214CA44A}"/>
              </a:ext>
            </a:extLst>
          </p:cNvPr>
          <p:cNvGrpSpPr/>
          <p:nvPr/>
        </p:nvGrpSpPr>
        <p:grpSpPr>
          <a:xfrm>
            <a:off x="1970628" y="3659398"/>
            <a:ext cx="4974439" cy="1319347"/>
            <a:chOff x="1712266" y="4253651"/>
            <a:chExt cx="4974439" cy="1319347"/>
          </a:xfrm>
        </p:grpSpPr>
        <p:sp>
          <p:nvSpPr>
            <p:cNvPr id="13" name="矩形 12">
              <a:extLst>
                <a:ext uri="{FF2B5EF4-FFF2-40B4-BE49-F238E27FC236}">
                  <a16:creationId xmlns:a16="http://schemas.microsoft.com/office/drawing/2014/main" id="{41154D05-D2C4-2DCA-98BF-0CCA1A6E2F47}"/>
                </a:ext>
              </a:extLst>
            </p:cNvPr>
            <p:cNvSpPr/>
            <p:nvPr/>
          </p:nvSpPr>
          <p:spPr>
            <a:xfrm>
              <a:off x="1712266" y="4551565"/>
              <a:ext cx="4974439" cy="102143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浙江省：湖州市长兴国家级经济开发区陈王路</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1155</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号</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上海市：松江区沪松公路</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1177</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号</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湖北省：武汉市武汉经济技术开发区创业五路</a:t>
              </a:r>
            </a:p>
          </p:txBody>
        </p:sp>
        <p:sp>
          <p:nvSpPr>
            <p:cNvPr id="14" name="矩形 13">
              <a:extLst>
                <a:ext uri="{FF2B5EF4-FFF2-40B4-BE49-F238E27FC236}">
                  <a16:creationId xmlns:a16="http://schemas.microsoft.com/office/drawing/2014/main" id="{B77EE605-87F5-4493-A6CC-1B14A42F9E3A}"/>
                </a:ext>
              </a:extLst>
            </p:cNvPr>
            <p:cNvSpPr/>
            <p:nvPr/>
          </p:nvSpPr>
          <p:spPr>
            <a:xfrm>
              <a:off x="1712266" y="4253651"/>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地址</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8640AA66-6FA5-20D1-837F-EC3DE119C7A7}"/>
              </a:ext>
            </a:extLst>
          </p:cNvPr>
          <p:cNvGrpSpPr/>
          <p:nvPr/>
        </p:nvGrpSpPr>
        <p:grpSpPr>
          <a:xfrm>
            <a:off x="2020661" y="5049570"/>
            <a:ext cx="1595309" cy="636468"/>
            <a:chOff x="1712266" y="5498267"/>
            <a:chExt cx="1595309" cy="636468"/>
          </a:xfrm>
        </p:grpSpPr>
        <p:sp>
          <p:nvSpPr>
            <p:cNvPr id="16" name="矩形 15">
              <a:extLst>
                <a:ext uri="{FF2B5EF4-FFF2-40B4-BE49-F238E27FC236}">
                  <a16:creationId xmlns:a16="http://schemas.microsoft.com/office/drawing/2014/main" id="{12847A09-B9B1-7C7E-2DF7-49E7390DDC36}"/>
                </a:ext>
              </a:extLst>
            </p:cNvPr>
            <p:cNvSpPr/>
            <p:nvPr/>
          </p:nvSpPr>
          <p:spPr>
            <a:xfrm>
              <a:off x="1712266" y="5796181"/>
              <a:ext cx="159530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0572-6018663</a:t>
              </a:r>
            </a:p>
          </p:txBody>
        </p:sp>
        <p:sp>
          <p:nvSpPr>
            <p:cNvPr id="17" name="矩形 16">
              <a:extLst>
                <a:ext uri="{FF2B5EF4-FFF2-40B4-BE49-F238E27FC236}">
                  <a16:creationId xmlns:a16="http://schemas.microsoft.com/office/drawing/2014/main" id="{74439009-551F-88E8-0574-F68BAC614120}"/>
                </a:ext>
              </a:extLst>
            </p:cNvPr>
            <p:cNvSpPr/>
            <p:nvPr/>
          </p:nvSpPr>
          <p:spPr>
            <a:xfrm>
              <a:off x="1712266" y="5498267"/>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电话</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00" name="文本框 99">
            <a:extLst>
              <a:ext uri="{FF2B5EF4-FFF2-40B4-BE49-F238E27FC236}">
                <a16:creationId xmlns:a16="http://schemas.microsoft.com/office/drawing/2014/main" id="{51D15F83-7AA4-305A-C70D-1D5827512A23}"/>
              </a:ext>
            </a:extLst>
          </p:cNvPr>
          <p:cNvSpPr txBox="1"/>
          <p:nvPr/>
        </p:nvSpPr>
        <p:spPr>
          <a:xfrm>
            <a:off x="7852195" y="5903091"/>
            <a:ext cx="3611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uLnTx/>
                <a:uFillTx/>
                <a:latin typeface="微软雅黑" panose="020B0503020204020204" pitchFamily="34" charset="-122"/>
                <a:ea typeface="微软雅黑" panose="020B0503020204020204" pitchFamily="34" charset="-122"/>
              </a:rPr>
              <a:t>扫码关注我们，了解更多资讯</a:t>
            </a:r>
          </a:p>
        </p:txBody>
      </p:sp>
      <p:grpSp>
        <p:nvGrpSpPr>
          <p:cNvPr id="111" name="组合 110">
            <a:extLst>
              <a:ext uri="{FF2B5EF4-FFF2-40B4-BE49-F238E27FC236}">
                <a16:creationId xmlns:a16="http://schemas.microsoft.com/office/drawing/2014/main" id="{3F169204-EB8E-F252-AA70-F36F391593E1}"/>
              </a:ext>
            </a:extLst>
          </p:cNvPr>
          <p:cNvGrpSpPr/>
          <p:nvPr/>
        </p:nvGrpSpPr>
        <p:grpSpPr>
          <a:xfrm>
            <a:off x="1263785" y="5021440"/>
            <a:ext cx="552315" cy="552315"/>
            <a:chOff x="873817" y="5511701"/>
            <a:chExt cx="649943" cy="649943"/>
          </a:xfrm>
        </p:grpSpPr>
        <p:sp>
          <p:nvSpPr>
            <p:cNvPr id="112" name="椭圆 111">
              <a:extLst>
                <a:ext uri="{FF2B5EF4-FFF2-40B4-BE49-F238E27FC236}">
                  <a16:creationId xmlns:a16="http://schemas.microsoft.com/office/drawing/2014/main" id="{57BF0B62-0A33-DCDB-B679-3B3CEBD5AAC5}"/>
                </a:ext>
              </a:extLst>
            </p:cNvPr>
            <p:cNvSpPr/>
            <p:nvPr/>
          </p:nvSpPr>
          <p:spPr>
            <a:xfrm>
              <a:off x="975500" y="5613384"/>
              <a:ext cx="446578" cy="44657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3" name="椭圆 112">
              <a:extLst>
                <a:ext uri="{FF2B5EF4-FFF2-40B4-BE49-F238E27FC236}">
                  <a16:creationId xmlns:a16="http://schemas.microsoft.com/office/drawing/2014/main" id="{B0561255-178E-163E-7E65-4413A96BA707}"/>
                </a:ext>
              </a:extLst>
            </p:cNvPr>
            <p:cNvSpPr/>
            <p:nvPr/>
          </p:nvSpPr>
          <p:spPr>
            <a:xfrm>
              <a:off x="873817" y="5511701"/>
              <a:ext cx="649943" cy="649943"/>
            </a:xfrm>
            <a:prstGeom prst="ellipse">
              <a:avLst/>
            </a:prstGeom>
            <a:noFill/>
            <a:ln w="9525">
              <a:gradFill>
                <a:gsLst>
                  <a:gs pos="0">
                    <a:schemeClr val="bg1">
                      <a:alpha val="65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14" name="组合 113">
              <a:extLst>
                <a:ext uri="{FF2B5EF4-FFF2-40B4-BE49-F238E27FC236}">
                  <a16:creationId xmlns:a16="http://schemas.microsoft.com/office/drawing/2014/main" id="{BED01AF4-41AF-3B19-62CA-36DBD2E9479C}"/>
                </a:ext>
              </a:extLst>
            </p:cNvPr>
            <p:cNvGrpSpPr/>
            <p:nvPr/>
          </p:nvGrpSpPr>
          <p:grpSpPr>
            <a:xfrm>
              <a:off x="1074225" y="5711272"/>
              <a:ext cx="249129" cy="250802"/>
              <a:chOff x="7250101" y="5327650"/>
              <a:chExt cx="473074" cy="476251"/>
            </a:xfrm>
            <a:solidFill>
              <a:schemeClr val="bg1"/>
            </a:solidFill>
          </p:grpSpPr>
          <p:sp>
            <p:nvSpPr>
              <p:cNvPr id="115" name="Freeform 25">
                <a:extLst>
                  <a:ext uri="{FF2B5EF4-FFF2-40B4-BE49-F238E27FC236}">
                    <a16:creationId xmlns:a16="http://schemas.microsoft.com/office/drawing/2014/main" id="{04C36DAC-948C-8AED-607D-03DDFD2EC0F2}"/>
                  </a:ext>
                </a:extLst>
              </p:cNvPr>
              <p:cNvSpPr>
                <a:spLocks noEditPoints="1"/>
              </p:cNvSpPr>
              <p:nvPr/>
            </p:nvSpPr>
            <p:spPr bwMode="auto">
              <a:xfrm>
                <a:off x="7250101" y="5327650"/>
                <a:ext cx="473074" cy="476251"/>
              </a:xfrm>
              <a:custGeom>
                <a:avLst/>
                <a:gdLst>
                  <a:gd name="T0" fmla="*/ 192 w 670"/>
                  <a:gd name="T1" fmla="*/ 665 h 673"/>
                  <a:gd name="T2" fmla="*/ 104 w 670"/>
                  <a:gd name="T3" fmla="*/ 672 h 673"/>
                  <a:gd name="T4" fmla="*/ 47 w 670"/>
                  <a:gd name="T5" fmla="*/ 623 h 673"/>
                  <a:gd name="T6" fmla="*/ 1 w 670"/>
                  <a:gd name="T7" fmla="*/ 585 h 673"/>
                  <a:gd name="T8" fmla="*/ 0 w 670"/>
                  <a:gd name="T9" fmla="*/ 232 h 673"/>
                  <a:gd name="T10" fmla="*/ 46 w 670"/>
                  <a:gd name="T11" fmla="*/ 180 h 673"/>
                  <a:gd name="T12" fmla="*/ 96 w 670"/>
                  <a:gd name="T13" fmla="*/ 132 h 673"/>
                  <a:gd name="T14" fmla="*/ 203 w 670"/>
                  <a:gd name="T15" fmla="*/ 141 h 673"/>
                  <a:gd name="T16" fmla="*/ 237 w 670"/>
                  <a:gd name="T17" fmla="*/ 79 h 673"/>
                  <a:gd name="T18" fmla="*/ 266 w 670"/>
                  <a:gd name="T19" fmla="*/ 0 h 673"/>
                  <a:gd name="T20" fmla="*/ 586 w 670"/>
                  <a:gd name="T21" fmla="*/ 26 h 673"/>
                  <a:gd name="T22" fmla="*/ 576 w 670"/>
                  <a:gd name="T23" fmla="*/ 73 h 673"/>
                  <a:gd name="T24" fmla="*/ 566 w 670"/>
                  <a:gd name="T25" fmla="*/ 32 h 673"/>
                  <a:gd name="T26" fmla="*/ 269 w 670"/>
                  <a:gd name="T27" fmla="*/ 20 h 673"/>
                  <a:gd name="T28" fmla="*/ 257 w 670"/>
                  <a:gd name="T29" fmla="*/ 181 h 673"/>
                  <a:gd name="T30" fmla="*/ 566 w 670"/>
                  <a:gd name="T31" fmla="*/ 121 h 673"/>
                  <a:gd name="T32" fmla="*/ 576 w 670"/>
                  <a:gd name="T33" fmla="*/ 101 h 673"/>
                  <a:gd name="T34" fmla="*/ 586 w 670"/>
                  <a:gd name="T35" fmla="*/ 126 h 673"/>
                  <a:gd name="T36" fmla="*/ 639 w 670"/>
                  <a:gd name="T37" fmla="*/ 183 h 673"/>
                  <a:gd name="T38" fmla="*/ 670 w 670"/>
                  <a:gd name="T39" fmla="*/ 439 h 673"/>
                  <a:gd name="T40" fmla="*/ 617 w 670"/>
                  <a:gd name="T41" fmla="*/ 622 h 673"/>
                  <a:gd name="T42" fmla="*/ 219 w 670"/>
                  <a:gd name="T43" fmla="*/ 622 h 673"/>
                  <a:gd name="T44" fmla="*/ 231 w 670"/>
                  <a:gd name="T45" fmla="*/ 602 h 673"/>
                  <a:gd name="T46" fmla="*/ 650 w 670"/>
                  <a:gd name="T47" fmla="*/ 571 h 673"/>
                  <a:gd name="T48" fmla="*/ 620 w 670"/>
                  <a:gd name="T49" fmla="*/ 202 h 673"/>
                  <a:gd name="T50" fmla="*/ 220 w 670"/>
                  <a:gd name="T51" fmla="*/ 202 h 673"/>
                  <a:gd name="T52" fmla="*/ 209 w 670"/>
                  <a:gd name="T53" fmla="*/ 328 h 673"/>
                  <a:gd name="T54" fmla="*/ 220 w 670"/>
                  <a:gd name="T55" fmla="*/ 602 h 673"/>
                  <a:gd name="T56" fmla="*/ 67 w 670"/>
                  <a:gd name="T57" fmla="*/ 576 h 673"/>
                  <a:gd name="T58" fmla="*/ 102 w 670"/>
                  <a:gd name="T59" fmla="*/ 652 h 673"/>
                  <a:gd name="T60" fmla="*/ 198 w 670"/>
                  <a:gd name="T61" fmla="*/ 617 h 673"/>
                  <a:gd name="T62" fmla="*/ 189 w 670"/>
                  <a:gd name="T63" fmla="*/ 473 h 673"/>
                  <a:gd name="T64" fmla="*/ 190 w 670"/>
                  <a:gd name="T65" fmla="*/ 314 h 673"/>
                  <a:gd name="T66" fmla="*/ 163 w 670"/>
                  <a:gd name="T67" fmla="*/ 152 h 673"/>
                  <a:gd name="T68" fmla="*/ 68 w 670"/>
                  <a:gd name="T69" fmla="*/ 183 h 673"/>
                  <a:gd name="T70" fmla="*/ 77 w 670"/>
                  <a:gd name="T71" fmla="*/ 333 h 673"/>
                  <a:gd name="T72" fmla="*/ 76 w 670"/>
                  <a:gd name="T73" fmla="*/ 487 h 673"/>
                  <a:gd name="T74" fmla="*/ 48 w 670"/>
                  <a:gd name="T75" fmla="*/ 601 h 673"/>
                  <a:gd name="T76" fmla="*/ 57 w 670"/>
                  <a:gd name="T77" fmla="*/ 362 h 673"/>
                  <a:gd name="T78" fmla="*/ 56 w 670"/>
                  <a:gd name="T79" fmla="*/ 322 h 673"/>
                  <a:gd name="T80" fmla="*/ 46 w 670"/>
                  <a:gd name="T81" fmla="*/ 202 h 673"/>
                  <a:gd name="T82" fmla="*/ 20 w 670"/>
                  <a:gd name="T83" fmla="*/ 573 h 673"/>
                  <a:gd name="T84" fmla="*/ 48 w 670"/>
                  <a:gd name="T85" fmla="*/ 601 h 673"/>
                  <a:gd name="T86" fmla="*/ 236 w 670"/>
                  <a:gd name="T87" fmla="*/ 181 h 673"/>
                  <a:gd name="T88" fmla="*/ 219 w 670"/>
                  <a:gd name="T89" fmla="*/ 157 h 673"/>
                  <a:gd name="T90" fmla="*/ 587 w 670"/>
                  <a:gd name="T91" fmla="*/ 181 h 673"/>
                  <a:gd name="T92" fmla="*/ 605 w 670"/>
                  <a:gd name="T93" fmla="*/ 163 h 673"/>
                  <a:gd name="T94" fmla="*/ 587 w 670"/>
                  <a:gd name="T95" fmla="*/ 18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0" h="673">
                    <a:moveTo>
                      <a:pt x="219" y="622"/>
                    </a:moveTo>
                    <a:cubicBezTo>
                      <a:pt x="216" y="641"/>
                      <a:pt x="209" y="657"/>
                      <a:pt x="192" y="665"/>
                    </a:cubicBezTo>
                    <a:cubicBezTo>
                      <a:pt x="183" y="669"/>
                      <a:pt x="174" y="671"/>
                      <a:pt x="164" y="672"/>
                    </a:cubicBezTo>
                    <a:cubicBezTo>
                      <a:pt x="144" y="673"/>
                      <a:pt x="124" y="672"/>
                      <a:pt x="104" y="672"/>
                    </a:cubicBezTo>
                    <a:cubicBezTo>
                      <a:pt x="72" y="672"/>
                      <a:pt x="55" y="658"/>
                      <a:pt x="48" y="626"/>
                    </a:cubicBezTo>
                    <a:cubicBezTo>
                      <a:pt x="48" y="625"/>
                      <a:pt x="47" y="624"/>
                      <a:pt x="47" y="623"/>
                    </a:cubicBezTo>
                    <a:cubicBezTo>
                      <a:pt x="42" y="622"/>
                      <a:pt x="37" y="621"/>
                      <a:pt x="32" y="620"/>
                    </a:cubicBezTo>
                    <a:cubicBezTo>
                      <a:pt x="15" y="616"/>
                      <a:pt x="3" y="602"/>
                      <a:pt x="1" y="585"/>
                    </a:cubicBezTo>
                    <a:cubicBezTo>
                      <a:pt x="0" y="580"/>
                      <a:pt x="0" y="576"/>
                      <a:pt x="0" y="571"/>
                    </a:cubicBezTo>
                    <a:cubicBezTo>
                      <a:pt x="0" y="458"/>
                      <a:pt x="0" y="345"/>
                      <a:pt x="0" y="232"/>
                    </a:cubicBezTo>
                    <a:cubicBezTo>
                      <a:pt x="0" y="211"/>
                      <a:pt x="6" y="194"/>
                      <a:pt x="26" y="185"/>
                    </a:cubicBezTo>
                    <a:cubicBezTo>
                      <a:pt x="32" y="183"/>
                      <a:pt x="39" y="182"/>
                      <a:pt x="46" y="180"/>
                    </a:cubicBezTo>
                    <a:cubicBezTo>
                      <a:pt x="49" y="172"/>
                      <a:pt x="52" y="163"/>
                      <a:pt x="56" y="155"/>
                    </a:cubicBezTo>
                    <a:cubicBezTo>
                      <a:pt x="65" y="140"/>
                      <a:pt x="79" y="132"/>
                      <a:pt x="96" y="132"/>
                    </a:cubicBezTo>
                    <a:cubicBezTo>
                      <a:pt x="120" y="131"/>
                      <a:pt x="144" y="131"/>
                      <a:pt x="169" y="132"/>
                    </a:cubicBezTo>
                    <a:cubicBezTo>
                      <a:pt x="179" y="133"/>
                      <a:pt x="190" y="138"/>
                      <a:pt x="203" y="141"/>
                    </a:cubicBezTo>
                    <a:cubicBezTo>
                      <a:pt x="209" y="131"/>
                      <a:pt x="221" y="127"/>
                      <a:pt x="237" y="128"/>
                    </a:cubicBezTo>
                    <a:cubicBezTo>
                      <a:pt x="237" y="111"/>
                      <a:pt x="237" y="95"/>
                      <a:pt x="237" y="79"/>
                    </a:cubicBezTo>
                    <a:cubicBezTo>
                      <a:pt x="237" y="63"/>
                      <a:pt x="237" y="46"/>
                      <a:pt x="237" y="29"/>
                    </a:cubicBezTo>
                    <a:cubicBezTo>
                      <a:pt x="237" y="12"/>
                      <a:pt x="249" y="0"/>
                      <a:pt x="266" y="0"/>
                    </a:cubicBezTo>
                    <a:cubicBezTo>
                      <a:pt x="363" y="0"/>
                      <a:pt x="460" y="0"/>
                      <a:pt x="557" y="0"/>
                    </a:cubicBezTo>
                    <a:cubicBezTo>
                      <a:pt x="574" y="0"/>
                      <a:pt x="585" y="10"/>
                      <a:pt x="586" y="26"/>
                    </a:cubicBezTo>
                    <a:cubicBezTo>
                      <a:pt x="586" y="38"/>
                      <a:pt x="586" y="50"/>
                      <a:pt x="586" y="62"/>
                    </a:cubicBezTo>
                    <a:cubicBezTo>
                      <a:pt x="586" y="69"/>
                      <a:pt x="582" y="74"/>
                      <a:pt x="576" y="73"/>
                    </a:cubicBezTo>
                    <a:cubicBezTo>
                      <a:pt x="572" y="72"/>
                      <a:pt x="567" y="66"/>
                      <a:pt x="567" y="62"/>
                    </a:cubicBezTo>
                    <a:cubicBezTo>
                      <a:pt x="565" y="52"/>
                      <a:pt x="566" y="42"/>
                      <a:pt x="566" y="32"/>
                    </a:cubicBezTo>
                    <a:cubicBezTo>
                      <a:pt x="566" y="24"/>
                      <a:pt x="563" y="20"/>
                      <a:pt x="554" y="20"/>
                    </a:cubicBezTo>
                    <a:cubicBezTo>
                      <a:pt x="459" y="20"/>
                      <a:pt x="364" y="20"/>
                      <a:pt x="269" y="20"/>
                    </a:cubicBezTo>
                    <a:cubicBezTo>
                      <a:pt x="262" y="20"/>
                      <a:pt x="257" y="22"/>
                      <a:pt x="257" y="30"/>
                    </a:cubicBezTo>
                    <a:cubicBezTo>
                      <a:pt x="257" y="80"/>
                      <a:pt x="257" y="130"/>
                      <a:pt x="257" y="181"/>
                    </a:cubicBezTo>
                    <a:cubicBezTo>
                      <a:pt x="360" y="181"/>
                      <a:pt x="462" y="181"/>
                      <a:pt x="566" y="181"/>
                    </a:cubicBezTo>
                    <a:cubicBezTo>
                      <a:pt x="566" y="161"/>
                      <a:pt x="566" y="141"/>
                      <a:pt x="566" y="121"/>
                    </a:cubicBezTo>
                    <a:cubicBezTo>
                      <a:pt x="566" y="117"/>
                      <a:pt x="565" y="112"/>
                      <a:pt x="567" y="109"/>
                    </a:cubicBezTo>
                    <a:cubicBezTo>
                      <a:pt x="569" y="105"/>
                      <a:pt x="573" y="100"/>
                      <a:pt x="576" y="101"/>
                    </a:cubicBezTo>
                    <a:cubicBezTo>
                      <a:pt x="580" y="101"/>
                      <a:pt x="584" y="106"/>
                      <a:pt x="585" y="110"/>
                    </a:cubicBezTo>
                    <a:cubicBezTo>
                      <a:pt x="587" y="115"/>
                      <a:pt x="586" y="121"/>
                      <a:pt x="586" y="126"/>
                    </a:cubicBezTo>
                    <a:cubicBezTo>
                      <a:pt x="621" y="133"/>
                      <a:pt x="621" y="133"/>
                      <a:pt x="626" y="181"/>
                    </a:cubicBezTo>
                    <a:cubicBezTo>
                      <a:pt x="630" y="181"/>
                      <a:pt x="635" y="182"/>
                      <a:pt x="639" y="183"/>
                    </a:cubicBezTo>
                    <a:cubicBezTo>
                      <a:pt x="660" y="190"/>
                      <a:pt x="670" y="206"/>
                      <a:pt x="670" y="231"/>
                    </a:cubicBezTo>
                    <a:cubicBezTo>
                      <a:pt x="670" y="301"/>
                      <a:pt x="670" y="370"/>
                      <a:pt x="670" y="439"/>
                    </a:cubicBezTo>
                    <a:cubicBezTo>
                      <a:pt x="670" y="482"/>
                      <a:pt x="670" y="525"/>
                      <a:pt x="670" y="568"/>
                    </a:cubicBezTo>
                    <a:cubicBezTo>
                      <a:pt x="670" y="606"/>
                      <a:pt x="654" y="622"/>
                      <a:pt x="617" y="622"/>
                    </a:cubicBezTo>
                    <a:cubicBezTo>
                      <a:pt x="488" y="622"/>
                      <a:pt x="360" y="622"/>
                      <a:pt x="232" y="622"/>
                    </a:cubicBezTo>
                    <a:cubicBezTo>
                      <a:pt x="228" y="622"/>
                      <a:pt x="224" y="622"/>
                      <a:pt x="219" y="622"/>
                    </a:cubicBezTo>
                    <a:close/>
                    <a:moveTo>
                      <a:pt x="220" y="602"/>
                    </a:moveTo>
                    <a:cubicBezTo>
                      <a:pt x="224" y="602"/>
                      <a:pt x="227" y="602"/>
                      <a:pt x="231" y="602"/>
                    </a:cubicBezTo>
                    <a:cubicBezTo>
                      <a:pt x="360" y="602"/>
                      <a:pt x="489" y="602"/>
                      <a:pt x="619" y="602"/>
                    </a:cubicBezTo>
                    <a:cubicBezTo>
                      <a:pt x="642" y="602"/>
                      <a:pt x="650" y="594"/>
                      <a:pt x="650" y="571"/>
                    </a:cubicBezTo>
                    <a:cubicBezTo>
                      <a:pt x="650" y="458"/>
                      <a:pt x="650" y="345"/>
                      <a:pt x="650" y="232"/>
                    </a:cubicBezTo>
                    <a:cubicBezTo>
                      <a:pt x="650" y="209"/>
                      <a:pt x="642" y="202"/>
                      <a:pt x="620" y="202"/>
                    </a:cubicBezTo>
                    <a:cubicBezTo>
                      <a:pt x="490" y="202"/>
                      <a:pt x="360" y="202"/>
                      <a:pt x="230" y="202"/>
                    </a:cubicBezTo>
                    <a:cubicBezTo>
                      <a:pt x="226" y="202"/>
                      <a:pt x="223" y="202"/>
                      <a:pt x="220" y="202"/>
                    </a:cubicBezTo>
                    <a:cubicBezTo>
                      <a:pt x="218" y="228"/>
                      <a:pt x="217" y="254"/>
                      <a:pt x="215" y="279"/>
                    </a:cubicBezTo>
                    <a:cubicBezTo>
                      <a:pt x="214" y="295"/>
                      <a:pt x="209" y="312"/>
                      <a:pt x="209" y="328"/>
                    </a:cubicBezTo>
                    <a:cubicBezTo>
                      <a:pt x="210" y="393"/>
                      <a:pt x="204" y="458"/>
                      <a:pt x="215" y="523"/>
                    </a:cubicBezTo>
                    <a:cubicBezTo>
                      <a:pt x="219" y="548"/>
                      <a:pt x="218" y="575"/>
                      <a:pt x="220" y="602"/>
                    </a:cubicBezTo>
                    <a:close/>
                    <a:moveTo>
                      <a:pt x="65" y="576"/>
                    </a:moveTo>
                    <a:cubicBezTo>
                      <a:pt x="66" y="576"/>
                      <a:pt x="67" y="576"/>
                      <a:pt x="67" y="576"/>
                    </a:cubicBezTo>
                    <a:cubicBezTo>
                      <a:pt x="67" y="590"/>
                      <a:pt x="67" y="603"/>
                      <a:pt x="67" y="616"/>
                    </a:cubicBezTo>
                    <a:cubicBezTo>
                      <a:pt x="67" y="639"/>
                      <a:pt x="80" y="652"/>
                      <a:pt x="102" y="652"/>
                    </a:cubicBezTo>
                    <a:cubicBezTo>
                      <a:pt x="123" y="652"/>
                      <a:pt x="143" y="652"/>
                      <a:pt x="163" y="652"/>
                    </a:cubicBezTo>
                    <a:cubicBezTo>
                      <a:pt x="185" y="652"/>
                      <a:pt x="199" y="639"/>
                      <a:pt x="198" y="617"/>
                    </a:cubicBezTo>
                    <a:cubicBezTo>
                      <a:pt x="198" y="587"/>
                      <a:pt x="197" y="556"/>
                      <a:pt x="195" y="525"/>
                    </a:cubicBezTo>
                    <a:cubicBezTo>
                      <a:pt x="194" y="508"/>
                      <a:pt x="189" y="490"/>
                      <a:pt x="189" y="473"/>
                    </a:cubicBezTo>
                    <a:cubicBezTo>
                      <a:pt x="188" y="425"/>
                      <a:pt x="189" y="376"/>
                      <a:pt x="189" y="328"/>
                    </a:cubicBezTo>
                    <a:cubicBezTo>
                      <a:pt x="189" y="323"/>
                      <a:pt x="189" y="319"/>
                      <a:pt x="190" y="314"/>
                    </a:cubicBezTo>
                    <a:cubicBezTo>
                      <a:pt x="197" y="272"/>
                      <a:pt x="199" y="229"/>
                      <a:pt x="199" y="186"/>
                    </a:cubicBezTo>
                    <a:cubicBezTo>
                      <a:pt x="198" y="164"/>
                      <a:pt x="185" y="152"/>
                      <a:pt x="163" y="152"/>
                    </a:cubicBezTo>
                    <a:cubicBezTo>
                      <a:pt x="142" y="151"/>
                      <a:pt x="121" y="151"/>
                      <a:pt x="100" y="152"/>
                    </a:cubicBezTo>
                    <a:cubicBezTo>
                      <a:pt x="81" y="152"/>
                      <a:pt x="68" y="164"/>
                      <a:pt x="68" y="183"/>
                    </a:cubicBezTo>
                    <a:cubicBezTo>
                      <a:pt x="68" y="211"/>
                      <a:pt x="68" y="240"/>
                      <a:pt x="70" y="268"/>
                    </a:cubicBezTo>
                    <a:cubicBezTo>
                      <a:pt x="72" y="290"/>
                      <a:pt x="76" y="311"/>
                      <a:pt x="77" y="333"/>
                    </a:cubicBezTo>
                    <a:cubicBezTo>
                      <a:pt x="78" y="379"/>
                      <a:pt x="77" y="424"/>
                      <a:pt x="77" y="470"/>
                    </a:cubicBezTo>
                    <a:cubicBezTo>
                      <a:pt x="77" y="476"/>
                      <a:pt x="76" y="481"/>
                      <a:pt x="76" y="487"/>
                    </a:cubicBezTo>
                    <a:cubicBezTo>
                      <a:pt x="72" y="517"/>
                      <a:pt x="69" y="546"/>
                      <a:pt x="65" y="576"/>
                    </a:cubicBezTo>
                    <a:close/>
                    <a:moveTo>
                      <a:pt x="48" y="601"/>
                    </a:moveTo>
                    <a:cubicBezTo>
                      <a:pt x="48" y="585"/>
                      <a:pt x="47" y="569"/>
                      <a:pt x="48" y="553"/>
                    </a:cubicBezTo>
                    <a:cubicBezTo>
                      <a:pt x="56" y="490"/>
                      <a:pt x="58" y="426"/>
                      <a:pt x="57" y="362"/>
                    </a:cubicBezTo>
                    <a:cubicBezTo>
                      <a:pt x="57" y="355"/>
                      <a:pt x="57" y="347"/>
                      <a:pt x="57" y="340"/>
                    </a:cubicBezTo>
                    <a:cubicBezTo>
                      <a:pt x="57" y="334"/>
                      <a:pt x="57" y="328"/>
                      <a:pt x="56" y="322"/>
                    </a:cubicBezTo>
                    <a:cubicBezTo>
                      <a:pt x="53" y="283"/>
                      <a:pt x="50" y="245"/>
                      <a:pt x="47" y="206"/>
                    </a:cubicBezTo>
                    <a:cubicBezTo>
                      <a:pt x="47" y="205"/>
                      <a:pt x="47" y="203"/>
                      <a:pt x="46" y="202"/>
                    </a:cubicBezTo>
                    <a:cubicBezTo>
                      <a:pt x="28" y="202"/>
                      <a:pt x="20" y="211"/>
                      <a:pt x="20" y="230"/>
                    </a:cubicBezTo>
                    <a:cubicBezTo>
                      <a:pt x="20" y="344"/>
                      <a:pt x="20" y="459"/>
                      <a:pt x="20" y="573"/>
                    </a:cubicBezTo>
                    <a:cubicBezTo>
                      <a:pt x="20" y="576"/>
                      <a:pt x="20" y="578"/>
                      <a:pt x="20" y="581"/>
                    </a:cubicBezTo>
                    <a:cubicBezTo>
                      <a:pt x="22" y="595"/>
                      <a:pt x="32" y="602"/>
                      <a:pt x="48" y="601"/>
                    </a:cubicBezTo>
                    <a:close/>
                    <a:moveTo>
                      <a:pt x="219" y="181"/>
                    </a:moveTo>
                    <a:cubicBezTo>
                      <a:pt x="225" y="181"/>
                      <a:pt x="231" y="181"/>
                      <a:pt x="236" y="181"/>
                    </a:cubicBezTo>
                    <a:cubicBezTo>
                      <a:pt x="236" y="170"/>
                      <a:pt x="236" y="159"/>
                      <a:pt x="236" y="149"/>
                    </a:cubicBezTo>
                    <a:cubicBezTo>
                      <a:pt x="229" y="148"/>
                      <a:pt x="220" y="146"/>
                      <a:pt x="219" y="157"/>
                    </a:cubicBezTo>
                    <a:cubicBezTo>
                      <a:pt x="218" y="165"/>
                      <a:pt x="219" y="173"/>
                      <a:pt x="219" y="181"/>
                    </a:cubicBezTo>
                    <a:close/>
                    <a:moveTo>
                      <a:pt x="587" y="181"/>
                    </a:moveTo>
                    <a:cubicBezTo>
                      <a:pt x="593" y="181"/>
                      <a:pt x="598" y="181"/>
                      <a:pt x="605" y="181"/>
                    </a:cubicBezTo>
                    <a:cubicBezTo>
                      <a:pt x="605" y="175"/>
                      <a:pt x="605" y="169"/>
                      <a:pt x="605" y="163"/>
                    </a:cubicBezTo>
                    <a:cubicBezTo>
                      <a:pt x="605" y="149"/>
                      <a:pt x="602" y="147"/>
                      <a:pt x="587" y="149"/>
                    </a:cubicBezTo>
                    <a:cubicBezTo>
                      <a:pt x="587" y="159"/>
                      <a:pt x="587" y="170"/>
                      <a:pt x="587"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26">
                <a:extLst>
                  <a:ext uri="{FF2B5EF4-FFF2-40B4-BE49-F238E27FC236}">
                    <a16:creationId xmlns:a16="http://schemas.microsoft.com/office/drawing/2014/main" id="{7A078E31-B654-E82D-4405-39DFBB5B60CF}"/>
                  </a:ext>
                </a:extLst>
              </p:cNvPr>
              <p:cNvSpPr>
                <a:spLocks/>
              </p:cNvSpPr>
              <p:nvPr/>
            </p:nvSpPr>
            <p:spPr bwMode="auto">
              <a:xfrm>
                <a:off x="7466013" y="5381625"/>
                <a:ext cx="149225" cy="15875"/>
              </a:xfrm>
              <a:custGeom>
                <a:avLst/>
                <a:gdLst>
                  <a:gd name="T0" fmla="*/ 105 w 210"/>
                  <a:gd name="T1" fmla="*/ 1 h 22"/>
                  <a:gd name="T2" fmla="*/ 193 w 210"/>
                  <a:gd name="T3" fmla="*/ 1 h 22"/>
                  <a:gd name="T4" fmla="*/ 202 w 210"/>
                  <a:gd name="T5" fmla="*/ 1 h 22"/>
                  <a:gd name="T6" fmla="*/ 210 w 210"/>
                  <a:gd name="T7" fmla="*/ 11 h 22"/>
                  <a:gd name="T8" fmla="*/ 202 w 210"/>
                  <a:gd name="T9" fmla="*/ 20 h 22"/>
                  <a:gd name="T10" fmla="*/ 193 w 210"/>
                  <a:gd name="T11" fmla="*/ 21 h 22"/>
                  <a:gd name="T12" fmla="*/ 17 w 210"/>
                  <a:gd name="T13" fmla="*/ 21 h 22"/>
                  <a:gd name="T14" fmla="*/ 8 w 210"/>
                  <a:gd name="T15" fmla="*/ 20 h 22"/>
                  <a:gd name="T16" fmla="*/ 0 w 210"/>
                  <a:gd name="T17" fmla="*/ 10 h 22"/>
                  <a:gd name="T18" fmla="*/ 8 w 210"/>
                  <a:gd name="T19" fmla="*/ 1 h 22"/>
                  <a:gd name="T20" fmla="*/ 17 w 210"/>
                  <a:gd name="T21" fmla="*/ 1 h 22"/>
                  <a:gd name="T22" fmla="*/ 105 w 210"/>
                  <a:gd name="T2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2">
                    <a:moveTo>
                      <a:pt x="105" y="1"/>
                    </a:moveTo>
                    <a:cubicBezTo>
                      <a:pt x="134" y="1"/>
                      <a:pt x="164" y="1"/>
                      <a:pt x="193" y="1"/>
                    </a:cubicBezTo>
                    <a:cubicBezTo>
                      <a:pt x="196" y="1"/>
                      <a:pt x="200" y="0"/>
                      <a:pt x="202" y="1"/>
                    </a:cubicBezTo>
                    <a:cubicBezTo>
                      <a:pt x="205" y="4"/>
                      <a:pt x="209" y="7"/>
                      <a:pt x="210" y="11"/>
                    </a:cubicBezTo>
                    <a:cubicBezTo>
                      <a:pt x="210" y="14"/>
                      <a:pt x="206" y="18"/>
                      <a:pt x="202" y="20"/>
                    </a:cubicBezTo>
                    <a:cubicBezTo>
                      <a:pt x="200" y="21"/>
                      <a:pt x="196" y="21"/>
                      <a:pt x="193" y="21"/>
                    </a:cubicBezTo>
                    <a:cubicBezTo>
                      <a:pt x="134" y="21"/>
                      <a:pt x="75" y="21"/>
                      <a:pt x="17" y="21"/>
                    </a:cubicBezTo>
                    <a:cubicBezTo>
                      <a:pt x="14" y="21"/>
                      <a:pt x="10" y="22"/>
                      <a:pt x="8" y="20"/>
                    </a:cubicBezTo>
                    <a:cubicBezTo>
                      <a:pt x="4" y="18"/>
                      <a:pt x="0" y="14"/>
                      <a:pt x="0" y="10"/>
                    </a:cubicBezTo>
                    <a:cubicBezTo>
                      <a:pt x="0" y="7"/>
                      <a:pt x="5" y="3"/>
                      <a:pt x="8" y="1"/>
                    </a:cubicBezTo>
                    <a:cubicBezTo>
                      <a:pt x="10" y="0"/>
                      <a:pt x="14" y="1"/>
                      <a:pt x="17" y="1"/>
                    </a:cubicBezTo>
                    <a:cubicBezTo>
                      <a:pt x="46" y="1"/>
                      <a:pt x="76" y="1"/>
                      <a:pt x="10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27">
                <a:extLst>
                  <a:ext uri="{FF2B5EF4-FFF2-40B4-BE49-F238E27FC236}">
                    <a16:creationId xmlns:a16="http://schemas.microsoft.com/office/drawing/2014/main" id="{446AA05D-53F8-8E3D-E526-1C1DD475FFF8}"/>
                  </a:ext>
                </a:extLst>
              </p:cNvPr>
              <p:cNvSpPr>
                <a:spLocks/>
              </p:cNvSpPr>
              <p:nvPr/>
            </p:nvSpPr>
            <p:spPr bwMode="auto">
              <a:xfrm>
                <a:off x="7466013" y="5414963"/>
                <a:ext cx="149225" cy="15875"/>
              </a:xfrm>
              <a:custGeom>
                <a:avLst/>
                <a:gdLst>
                  <a:gd name="T0" fmla="*/ 106 w 211"/>
                  <a:gd name="T1" fmla="*/ 1 h 22"/>
                  <a:gd name="T2" fmla="*/ 194 w 211"/>
                  <a:gd name="T3" fmla="*/ 1 h 22"/>
                  <a:gd name="T4" fmla="*/ 202 w 211"/>
                  <a:gd name="T5" fmla="*/ 1 h 22"/>
                  <a:gd name="T6" fmla="*/ 210 w 211"/>
                  <a:gd name="T7" fmla="*/ 10 h 22"/>
                  <a:gd name="T8" fmla="*/ 202 w 211"/>
                  <a:gd name="T9" fmla="*/ 20 h 22"/>
                  <a:gd name="T10" fmla="*/ 193 w 211"/>
                  <a:gd name="T11" fmla="*/ 21 h 22"/>
                  <a:gd name="T12" fmla="*/ 18 w 211"/>
                  <a:gd name="T13" fmla="*/ 21 h 22"/>
                  <a:gd name="T14" fmla="*/ 13 w 211"/>
                  <a:gd name="T15" fmla="*/ 21 h 22"/>
                  <a:gd name="T16" fmla="*/ 0 w 211"/>
                  <a:gd name="T17" fmla="*/ 11 h 22"/>
                  <a:gd name="T18" fmla="*/ 13 w 211"/>
                  <a:gd name="T19" fmla="*/ 1 h 22"/>
                  <a:gd name="T20" fmla="*/ 45 w 211"/>
                  <a:gd name="T21" fmla="*/ 1 h 22"/>
                  <a:gd name="T22" fmla="*/ 106 w 211"/>
                  <a:gd name="T2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2">
                    <a:moveTo>
                      <a:pt x="106" y="1"/>
                    </a:moveTo>
                    <a:cubicBezTo>
                      <a:pt x="135" y="1"/>
                      <a:pt x="165" y="1"/>
                      <a:pt x="194" y="1"/>
                    </a:cubicBezTo>
                    <a:cubicBezTo>
                      <a:pt x="197" y="1"/>
                      <a:pt x="200" y="0"/>
                      <a:pt x="202" y="1"/>
                    </a:cubicBezTo>
                    <a:cubicBezTo>
                      <a:pt x="205" y="3"/>
                      <a:pt x="211" y="7"/>
                      <a:pt x="210" y="10"/>
                    </a:cubicBezTo>
                    <a:cubicBezTo>
                      <a:pt x="210" y="14"/>
                      <a:pt x="206" y="18"/>
                      <a:pt x="202" y="20"/>
                    </a:cubicBezTo>
                    <a:cubicBezTo>
                      <a:pt x="200" y="22"/>
                      <a:pt x="196" y="21"/>
                      <a:pt x="193" y="21"/>
                    </a:cubicBezTo>
                    <a:cubicBezTo>
                      <a:pt x="135" y="21"/>
                      <a:pt x="76" y="21"/>
                      <a:pt x="18" y="21"/>
                    </a:cubicBezTo>
                    <a:cubicBezTo>
                      <a:pt x="17" y="21"/>
                      <a:pt x="15" y="21"/>
                      <a:pt x="13" y="21"/>
                    </a:cubicBezTo>
                    <a:cubicBezTo>
                      <a:pt x="6" y="21"/>
                      <a:pt x="0" y="19"/>
                      <a:pt x="0" y="11"/>
                    </a:cubicBezTo>
                    <a:cubicBezTo>
                      <a:pt x="0" y="3"/>
                      <a:pt x="6" y="1"/>
                      <a:pt x="13" y="1"/>
                    </a:cubicBezTo>
                    <a:cubicBezTo>
                      <a:pt x="24" y="1"/>
                      <a:pt x="34" y="1"/>
                      <a:pt x="45" y="1"/>
                    </a:cubicBezTo>
                    <a:cubicBezTo>
                      <a:pt x="65" y="1"/>
                      <a:pt x="86" y="1"/>
                      <a:pt x="10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28">
                <a:extLst>
                  <a:ext uri="{FF2B5EF4-FFF2-40B4-BE49-F238E27FC236}">
                    <a16:creationId xmlns:a16="http://schemas.microsoft.com/office/drawing/2014/main" id="{E9085289-621F-7727-437F-FB3CE4FDF567}"/>
                  </a:ext>
                </a:extLst>
              </p:cNvPr>
              <p:cNvSpPr>
                <a:spLocks/>
              </p:cNvSpPr>
              <p:nvPr/>
            </p:nvSpPr>
            <p:spPr bwMode="auto">
              <a:xfrm>
                <a:off x="7427913" y="5502275"/>
                <a:ext cx="223838" cy="77788"/>
              </a:xfrm>
              <a:custGeom>
                <a:avLst/>
                <a:gdLst>
                  <a:gd name="T0" fmla="*/ 159 w 317"/>
                  <a:gd name="T1" fmla="*/ 0 h 111"/>
                  <a:gd name="T2" fmla="*/ 288 w 317"/>
                  <a:gd name="T3" fmla="*/ 0 h 111"/>
                  <a:gd name="T4" fmla="*/ 317 w 317"/>
                  <a:gd name="T5" fmla="*/ 29 h 111"/>
                  <a:gd name="T6" fmla="*/ 317 w 317"/>
                  <a:gd name="T7" fmla="*/ 82 h 111"/>
                  <a:gd name="T8" fmla="*/ 289 w 317"/>
                  <a:gd name="T9" fmla="*/ 110 h 111"/>
                  <a:gd name="T10" fmla="*/ 124 w 317"/>
                  <a:gd name="T11" fmla="*/ 110 h 111"/>
                  <a:gd name="T12" fmla="*/ 116 w 317"/>
                  <a:gd name="T13" fmla="*/ 110 h 111"/>
                  <a:gd name="T14" fmla="*/ 108 w 317"/>
                  <a:gd name="T15" fmla="*/ 100 h 111"/>
                  <a:gd name="T16" fmla="*/ 116 w 317"/>
                  <a:gd name="T17" fmla="*/ 91 h 111"/>
                  <a:gd name="T18" fmla="*/ 126 w 317"/>
                  <a:gd name="T19" fmla="*/ 90 h 111"/>
                  <a:gd name="T20" fmla="*/ 286 w 317"/>
                  <a:gd name="T21" fmla="*/ 90 h 111"/>
                  <a:gd name="T22" fmla="*/ 297 w 317"/>
                  <a:gd name="T23" fmla="*/ 79 h 111"/>
                  <a:gd name="T24" fmla="*/ 297 w 317"/>
                  <a:gd name="T25" fmla="*/ 30 h 111"/>
                  <a:gd name="T26" fmla="*/ 287 w 317"/>
                  <a:gd name="T27" fmla="*/ 20 h 111"/>
                  <a:gd name="T28" fmla="*/ 30 w 317"/>
                  <a:gd name="T29" fmla="*/ 20 h 111"/>
                  <a:gd name="T30" fmla="*/ 20 w 317"/>
                  <a:gd name="T31" fmla="*/ 30 h 111"/>
                  <a:gd name="T32" fmla="*/ 20 w 317"/>
                  <a:gd name="T33" fmla="*/ 81 h 111"/>
                  <a:gd name="T34" fmla="*/ 28 w 317"/>
                  <a:gd name="T35" fmla="*/ 90 h 111"/>
                  <a:gd name="T36" fmla="*/ 66 w 317"/>
                  <a:gd name="T37" fmla="*/ 90 h 111"/>
                  <a:gd name="T38" fmla="*/ 80 w 317"/>
                  <a:gd name="T39" fmla="*/ 100 h 111"/>
                  <a:gd name="T40" fmla="*/ 66 w 317"/>
                  <a:gd name="T41" fmla="*/ 110 h 111"/>
                  <a:gd name="T42" fmla="*/ 24 w 317"/>
                  <a:gd name="T43" fmla="*/ 110 h 111"/>
                  <a:gd name="T44" fmla="*/ 0 w 317"/>
                  <a:gd name="T45" fmla="*/ 86 h 111"/>
                  <a:gd name="T46" fmla="*/ 0 w 317"/>
                  <a:gd name="T47" fmla="*/ 24 h 111"/>
                  <a:gd name="T48" fmla="*/ 27 w 317"/>
                  <a:gd name="T49" fmla="*/ 0 h 111"/>
                  <a:gd name="T50" fmla="*/ 159 w 317"/>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7" h="111">
                    <a:moveTo>
                      <a:pt x="159" y="0"/>
                    </a:moveTo>
                    <a:cubicBezTo>
                      <a:pt x="202" y="0"/>
                      <a:pt x="245" y="0"/>
                      <a:pt x="288" y="0"/>
                    </a:cubicBezTo>
                    <a:cubicBezTo>
                      <a:pt x="309" y="0"/>
                      <a:pt x="317" y="8"/>
                      <a:pt x="317" y="29"/>
                    </a:cubicBezTo>
                    <a:cubicBezTo>
                      <a:pt x="317" y="47"/>
                      <a:pt x="317" y="65"/>
                      <a:pt x="317" y="82"/>
                    </a:cubicBezTo>
                    <a:cubicBezTo>
                      <a:pt x="317" y="102"/>
                      <a:pt x="309" y="110"/>
                      <a:pt x="289" y="110"/>
                    </a:cubicBezTo>
                    <a:cubicBezTo>
                      <a:pt x="234" y="110"/>
                      <a:pt x="179" y="110"/>
                      <a:pt x="124" y="110"/>
                    </a:cubicBezTo>
                    <a:cubicBezTo>
                      <a:pt x="121" y="110"/>
                      <a:pt x="118" y="111"/>
                      <a:pt x="116" y="110"/>
                    </a:cubicBezTo>
                    <a:cubicBezTo>
                      <a:pt x="113" y="107"/>
                      <a:pt x="108" y="104"/>
                      <a:pt x="108" y="100"/>
                    </a:cubicBezTo>
                    <a:cubicBezTo>
                      <a:pt x="108" y="97"/>
                      <a:pt x="112" y="93"/>
                      <a:pt x="116" y="91"/>
                    </a:cubicBezTo>
                    <a:cubicBezTo>
                      <a:pt x="118" y="89"/>
                      <a:pt x="122" y="90"/>
                      <a:pt x="126" y="90"/>
                    </a:cubicBezTo>
                    <a:cubicBezTo>
                      <a:pt x="179" y="90"/>
                      <a:pt x="232" y="90"/>
                      <a:pt x="286" y="90"/>
                    </a:cubicBezTo>
                    <a:cubicBezTo>
                      <a:pt x="294" y="90"/>
                      <a:pt x="297" y="88"/>
                      <a:pt x="297" y="79"/>
                    </a:cubicBezTo>
                    <a:cubicBezTo>
                      <a:pt x="296" y="63"/>
                      <a:pt x="297" y="46"/>
                      <a:pt x="297" y="30"/>
                    </a:cubicBezTo>
                    <a:cubicBezTo>
                      <a:pt x="297" y="23"/>
                      <a:pt x="295" y="20"/>
                      <a:pt x="287" y="20"/>
                    </a:cubicBezTo>
                    <a:cubicBezTo>
                      <a:pt x="202" y="20"/>
                      <a:pt x="116" y="20"/>
                      <a:pt x="30" y="20"/>
                    </a:cubicBezTo>
                    <a:cubicBezTo>
                      <a:pt x="23" y="20"/>
                      <a:pt x="20" y="22"/>
                      <a:pt x="20" y="30"/>
                    </a:cubicBezTo>
                    <a:cubicBezTo>
                      <a:pt x="20" y="47"/>
                      <a:pt x="20" y="64"/>
                      <a:pt x="20" y="81"/>
                    </a:cubicBezTo>
                    <a:cubicBezTo>
                      <a:pt x="20" y="88"/>
                      <a:pt x="22" y="90"/>
                      <a:pt x="28" y="90"/>
                    </a:cubicBezTo>
                    <a:cubicBezTo>
                      <a:pt x="41" y="90"/>
                      <a:pt x="54" y="90"/>
                      <a:pt x="66" y="90"/>
                    </a:cubicBezTo>
                    <a:cubicBezTo>
                      <a:pt x="73" y="90"/>
                      <a:pt x="80" y="92"/>
                      <a:pt x="80" y="100"/>
                    </a:cubicBezTo>
                    <a:cubicBezTo>
                      <a:pt x="80" y="109"/>
                      <a:pt x="74" y="110"/>
                      <a:pt x="66" y="110"/>
                    </a:cubicBezTo>
                    <a:cubicBezTo>
                      <a:pt x="52" y="110"/>
                      <a:pt x="38" y="110"/>
                      <a:pt x="24" y="110"/>
                    </a:cubicBezTo>
                    <a:cubicBezTo>
                      <a:pt x="10" y="110"/>
                      <a:pt x="0" y="101"/>
                      <a:pt x="0" y="86"/>
                    </a:cubicBezTo>
                    <a:cubicBezTo>
                      <a:pt x="0" y="66"/>
                      <a:pt x="0" y="45"/>
                      <a:pt x="0" y="24"/>
                    </a:cubicBezTo>
                    <a:cubicBezTo>
                      <a:pt x="0" y="9"/>
                      <a:pt x="10" y="0"/>
                      <a:pt x="27" y="0"/>
                    </a:cubicBezTo>
                    <a:cubicBezTo>
                      <a:pt x="71" y="0"/>
                      <a:pt x="115" y="0"/>
                      <a:pt x="1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29">
                <a:extLst>
                  <a:ext uri="{FF2B5EF4-FFF2-40B4-BE49-F238E27FC236}">
                    <a16:creationId xmlns:a16="http://schemas.microsoft.com/office/drawing/2014/main" id="{F26282D1-2CEE-82E5-F44B-3E861071F136}"/>
                  </a:ext>
                </a:extLst>
              </p:cNvPr>
              <p:cNvSpPr>
                <a:spLocks noEditPoints="1"/>
              </p:cNvSpPr>
              <p:nvPr/>
            </p:nvSpPr>
            <p:spPr bwMode="auto">
              <a:xfrm>
                <a:off x="7546976" y="5670550"/>
                <a:ext cx="46038" cy="46038"/>
              </a:xfrm>
              <a:custGeom>
                <a:avLst/>
                <a:gdLst>
                  <a:gd name="T0" fmla="*/ 0 w 66"/>
                  <a:gd name="T1" fmla="*/ 32 h 66"/>
                  <a:gd name="T2" fmla="*/ 0 w 66"/>
                  <a:gd name="T3" fmla="*/ 19 h 66"/>
                  <a:gd name="T4" fmla="*/ 16 w 66"/>
                  <a:gd name="T5" fmla="*/ 1 h 66"/>
                  <a:gd name="T6" fmla="*/ 49 w 66"/>
                  <a:gd name="T7" fmla="*/ 1 h 66"/>
                  <a:gd name="T8" fmla="*/ 65 w 66"/>
                  <a:gd name="T9" fmla="*/ 18 h 66"/>
                  <a:gd name="T10" fmla="*/ 65 w 66"/>
                  <a:gd name="T11" fmla="*/ 47 h 66"/>
                  <a:gd name="T12" fmla="*/ 47 w 66"/>
                  <a:gd name="T13" fmla="*/ 65 h 66"/>
                  <a:gd name="T14" fmla="*/ 21 w 66"/>
                  <a:gd name="T15" fmla="*/ 65 h 66"/>
                  <a:gd name="T16" fmla="*/ 0 w 66"/>
                  <a:gd name="T17" fmla="*/ 43 h 66"/>
                  <a:gd name="T18" fmla="*/ 0 w 66"/>
                  <a:gd name="T19" fmla="*/ 32 h 66"/>
                  <a:gd name="T20" fmla="*/ 0 w 66"/>
                  <a:gd name="T21" fmla="*/ 32 h 66"/>
                  <a:gd name="T22" fmla="*/ 20 w 66"/>
                  <a:gd name="T23" fmla="*/ 44 h 66"/>
                  <a:gd name="T24" fmla="*/ 44 w 66"/>
                  <a:gd name="T25" fmla="*/ 44 h 66"/>
                  <a:gd name="T26" fmla="*/ 44 w 66"/>
                  <a:gd name="T27" fmla="*/ 22 h 66"/>
                  <a:gd name="T28" fmla="*/ 20 w 66"/>
                  <a:gd name="T29" fmla="*/ 22 h 66"/>
                  <a:gd name="T30" fmla="*/ 20 w 66"/>
                  <a:gd name="T31"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0" y="32"/>
                    </a:moveTo>
                    <a:cubicBezTo>
                      <a:pt x="0" y="28"/>
                      <a:pt x="0" y="23"/>
                      <a:pt x="0" y="19"/>
                    </a:cubicBezTo>
                    <a:cubicBezTo>
                      <a:pt x="1" y="9"/>
                      <a:pt x="6" y="2"/>
                      <a:pt x="16" y="1"/>
                    </a:cubicBezTo>
                    <a:cubicBezTo>
                      <a:pt x="27" y="0"/>
                      <a:pt x="38" y="0"/>
                      <a:pt x="49" y="1"/>
                    </a:cubicBezTo>
                    <a:cubicBezTo>
                      <a:pt x="59" y="2"/>
                      <a:pt x="64" y="9"/>
                      <a:pt x="65" y="18"/>
                    </a:cubicBezTo>
                    <a:cubicBezTo>
                      <a:pt x="66" y="28"/>
                      <a:pt x="66" y="38"/>
                      <a:pt x="65" y="47"/>
                    </a:cubicBezTo>
                    <a:cubicBezTo>
                      <a:pt x="64" y="58"/>
                      <a:pt x="58" y="64"/>
                      <a:pt x="47" y="65"/>
                    </a:cubicBezTo>
                    <a:cubicBezTo>
                      <a:pt x="38" y="66"/>
                      <a:pt x="30" y="66"/>
                      <a:pt x="21" y="65"/>
                    </a:cubicBezTo>
                    <a:cubicBezTo>
                      <a:pt x="7" y="65"/>
                      <a:pt x="0" y="57"/>
                      <a:pt x="0" y="43"/>
                    </a:cubicBezTo>
                    <a:cubicBezTo>
                      <a:pt x="0" y="39"/>
                      <a:pt x="0" y="36"/>
                      <a:pt x="0" y="32"/>
                    </a:cubicBezTo>
                    <a:cubicBezTo>
                      <a:pt x="0" y="32"/>
                      <a:pt x="0" y="32"/>
                      <a:pt x="0" y="32"/>
                    </a:cubicBezTo>
                    <a:close/>
                    <a:moveTo>
                      <a:pt x="20" y="44"/>
                    </a:moveTo>
                    <a:cubicBezTo>
                      <a:pt x="29" y="44"/>
                      <a:pt x="36" y="44"/>
                      <a:pt x="44" y="44"/>
                    </a:cubicBezTo>
                    <a:cubicBezTo>
                      <a:pt x="44" y="36"/>
                      <a:pt x="44" y="29"/>
                      <a:pt x="44" y="22"/>
                    </a:cubicBezTo>
                    <a:cubicBezTo>
                      <a:pt x="36" y="22"/>
                      <a:pt x="28" y="22"/>
                      <a:pt x="20" y="22"/>
                    </a:cubicBezTo>
                    <a:cubicBezTo>
                      <a:pt x="20" y="30"/>
                      <a:pt x="20" y="36"/>
                      <a:pt x="2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30">
                <a:extLst>
                  <a:ext uri="{FF2B5EF4-FFF2-40B4-BE49-F238E27FC236}">
                    <a16:creationId xmlns:a16="http://schemas.microsoft.com/office/drawing/2014/main" id="{7A533528-C9AE-BAEB-3844-85CA7074D4F2}"/>
                  </a:ext>
                </a:extLst>
              </p:cNvPr>
              <p:cNvSpPr>
                <a:spLocks noEditPoints="1"/>
              </p:cNvSpPr>
              <p:nvPr/>
            </p:nvSpPr>
            <p:spPr bwMode="auto">
              <a:xfrm>
                <a:off x="7605713" y="5670550"/>
                <a:ext cx="46038" cy="46038"/>
              </a:xfrm>
              <a:custGeom>
                <a:avLst/>
                <a:gdLst>
                  <a:gd name="T0" fmla="*/ 66 w 66"/>
                  <a:gd name="T1" fmla="*/ 33 h 66"/>
                  <a:gd name="T2" fmla="*/ 66 w 66"/>
                  <a:gd name="T3" fmla="*/ 45 h 66"/>
                  <a:gd name="T4" fmla="*/ 50 w 66"/>
                  <a:gd name="T5" fmla="*/ 65 h 66"/>
                  <a:gd name="T6" fmla="*/ 17 w 66"/>
                  <a:gd name="T7" fmla="*/ 65 h 66"/>
                  <a:gd name="T8" fmla="*/ 1 w 66"/>
                  <a:gd name="T9" fmla="*/ 47 h 66"/>
                  <a:gd name="T10" fmla="*/ 1 w 66"/>
                  <a:gd name="T11" fmla="*/ 19 h 66"/>
                  <a:gd name="T12" fmla="*/ 17 w 66"/>
                  <a:gd name="T13" fmla="*/ 1 h 66"/>
                  <a:gd name="T14" fmla="*/ 49 w 66"/>
                  <a:gd name="T15" fmla="*/ 1 h 66"/>
                  <a:gd name="T16" fmla="*/ 66 w 66"/>
                  <a:gd name="T17" fmla="*/ 20 h 66"/>
                  <a:gd name="T18" fmla="*/ 66 w 66"/>
                  <a:gd name="T19" fmla="*/ 33 h 66"/>
                  <a:gd name="T20" fmla="*/ 45 w 66"/>
                  <a:gd name="T21" fmla="*/ 22 h 66"/>
                  <a:gd name="T22" fmla="*/ 21 w 66"/>
                  <a:gd name="T23" fmla="*/ 22 h 66"/>
                  <a:gd name="T24" fmla="*/ 21 w 66"/>
                  <a:gd name="T25" fmla="*/ 44 h 66"/>
                  <a:gd name="T26" fmla="*/ 45 w 66"/>
                  <a:gd name="T27" fmla="*/ 44 h 66"/>
                  <a:gd name="T28" fmla="*/ 45 w 66"/>
                  <a:gd name="T29"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66" y="33"/>
                    </a:moveTo>
                    <a:cubicBezTo>
                      <a:pt x="66" y="37"/>
                      <a:pt x="66" y="41"/>
                      <a:pt x="66" y="45"/>
                    </a:cubicBezTo>
                    <a:cubicBezTo>
                      <a:pt x="66" y="56"/>
                      <a:pt x="60" y="64"/>
                      <a:pt x="50" y="65"/>
                    </a:cubicBezTo>
                    <a:cubicBezTo>
                      <a:pt x="39" y="66"/>
                      <a:pt x="28" y="66"/>
                      <a:pt x="17" y="65"/>
                    </a:cubicBezTo>
                    <a:cubicBezTo>
                      <a:pt x="7" y="64"/>
                      <a:pt x="1" y="57"/>
                      <a:pt x="1" y="47"/>
                    </a:cubicBezTo>
                    <a:cubicBezTo>
                      <a:pt x="0" y="38"/>
                      <a:pt x="0" y="28"/>
                      <a:pt x="1" y="19"/>
                    </a:cubicBezTo>
                    <a:cubicBezTo>
                      <a:pt x="1" y="9"/>
                      <a:pt x="7" y="2"/>
                      <a:pt x="17" y="1"/>
                    </a:cubicBezTo>
                    <a:cubicBezTo>
                      <a:pt x="28" y="0"/>
                      <a:pt x="39" y="0"/>
                      <a:pt x="49" y="1"/>
                    </a:cubicBezTo>
                    <a:cubicBezTo>
                      <a:pt x="60" y="2"/>
                      <a:pt x="66" y="10"/>
                      <a:pt x="66" y="20"/>
                    </a:cubicBezTo>
                    <a:cubicBezTo>
                      <a:pt x="66" y="25"/>
                      <a:pt x="66" y="29"/>
                      <a:pt x="66" y="33"/>
                    </a:cubicBezTo>
                    <a:close/>
                    <a:moveTo>
                      <a:pt x="45" y="22"/>
                    </a:moveTo>
                    <a:cubicBezTo>
                      <a:pt x="37" y="22"/>
                      <a:pt x="29" y="22"/>
                      <a:pt x="21" y="22"/>
                    </a:cubicBezTo>
                    <a:cubicBezTo>
                      <a:pt x="21" y="30"/>
                      <a:pt x="21" y="37"/>
                      <a:pt x="21" y="44"/>
                    </a:cubicBezTo>
                    <a:cubicBezTo>
                      <a:pt x="30" y="44"/>
                      <a:pt x="37" y="44"/>
                      <a:pt x="45" y="44"/>
                    </a:cubicBezTo>
                    <a:cubicBezTo>
                      <a:pt x="45" y="36"/>
                      <a:pt x="45" y="29"/>
                      <a:pt x="4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31">
                <a:extLst>
                  <a:ext uri="{FF2B5EF4-FFF2-40B4-BE49-F238E27FC236}">
                    <a16:creationId xmlns:a16="http://schemas.microsoft.com/office/drawing/2014/main" id="{7DEBE6B0-8299-BC0C-4E3B-D93D762AB145}"/>
                  </a:ext>
                </a:extLst>
              </p:cNvPr>
              <p:cNvSpPr>
                <a:spLocks noEditPoints="1"/>
              </p:cNvSpPr>
              <p:nvPr/>
            </p:nvSpPr>
            <p:spPr bwMode="auto">
              <a:xfrm>
                <a:off x="7427913" y="5670550"/>
                <a:ext cx="47625" cy="46038"/>
              </a:xfrm>
              <a:custGeom>
                <a:avLst/>
                <a:gdLst>
                  <a:gd name="T0" fmla="*/ 0 w 66"/>
                  <a:gd name="T1" fmla="*/ 33 h 66"/>
                  <a:gd name="T2" fmla="*/ 0 w 66"/>
                  <a:gd name="T3" fmla="*/ 22 h 66"/>
                  <a:gd name="T4" fmla="*/ 19 w 66"/>
                  <a:gd name="T5" fmla="*/ 1 h 66"/>
                  <a:gd name="T6" fmla="*/ 46 w 66"/>
                  <a:gd name="T7" fmla="*/ 1 h 66"/>
                  <a:gd name="T8" fmla="*/ 66 w 66"/>
                  <a:gd name="T9" fmla="*/ 22 h 66"/>
                  <a:gd name="T10" fmla="*/ 66 w 66"/>
                  <a:gd name="T11" fmla="*/ 45 h 66"/>
                  <a:gd name="T12" fmla="*/ 47 w 66"/>
                  <a:gd name="T13" fmla="*/ 65 h 66"/>
                  <a:gd name="T14" fmla="*/ 23 w 66"/>
                  <a:gd name="T15" fmla="*/ 66 h 66"/>
                  <a:gd name="T16" fmla="*/ 0 w 66"/>
                  <a:gd name="T17" fmla="*/ 42 h 66"/>
                  <a:gd name="T18" fmla="*/ 0 w 66"/>
                  <a:gd name="T19" fmla="*/ 33 h 66"/>
                  <a:gd name="T20" fmla="*/ 20 w 66"/>
                  <a:gd name="T21" fmla="*/ 44 h 66"/>
                  <a:gd name="T22" fmla="*/ 45 w 66"/>
                  <a:gd name="T23" fmla="*/ 44 h 66"/>
                  <a:gd name="T24" fmla="*/ 45 w 66"/>
                  <a:gd name="T25" fmla="*/ 22 h 66"/>
                  <a:gd name="T26" fmla="*/ 20 w 66"/>
                  <a:gd name="T27" fmla="*/ 22 h 66"/>
                  <a:gd name="T28" fmla="*/ 20 w 66"/>
                  <a:gd name="T29"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0" y="33"/>
                    </a:moveTo>
                    <a:cubicBezTo>
                      <a:pt x="0" y="29"/>
                      <a:pt x="0" y="25"/>
                      <a:pt x="0" y="22"/>
                    </a:cubicBezTo>
                    <a:cubicBezTo>
                      <a:pt x="0" y="9"/>
                      <a:pt x="7" y="2"/>
                      <a:pt x="19" y="1"/>
                    </a:cubicBezTo>
                    <a:cubicBezTo>
                      <a:pt x="28" y="0"/>
                      <a:pt x="37" y="0"/>
                      <a:pt x="46" y="1"/>
                    </a:cubicBezTo>
                    <a:cubicBezTo>
                      <a:pt x="58" y="2"/>
                      <a:pt x="65" y="9"/>
                      <a:pt x="66" y="22"/>
                    </a:cubicBezTo>
                    <a:cubicBezTo>
                      <a:pt x="66" y="29"/>
                      <a:pt x="66" y="37"/>
                      <a:pt x="66" y="45"/>
                    </a:cubicBezTo>
                    <a:cubicBezTo>
                      <a:pt x="65" y="56"/>
                      <a:pt x="59" y="64"/>
                      <a:pt x="47" y="65"/>
                    </a:cubicBezTo>
                    <a:cubicBezTo>
                      <a:pt x="39" y="66"/>
                      <a:pt x="31" y="66"/>
                      <a:pt x="23" y="66"/>
                    </a:cubicBezTo>
                    <a:cubicBezTo>
                      <a:pt x="7" y="65"/>
                      <a:pt x="0" y="58"/>
                      <a:pt x="0" y="42"/>
                    </a:cubicBezTo>
                    <a:cubicBezTo>
                      <a:pt x="0" y="39"/>
                      <a:pt x="0" y="36"/>
                      <a:pt x="0" y="33"/>
                    </a:cubicBezTo>
                    <a:close/>
                    <a:moveTo>
                      <a:pt x="20" y="44"/>
                    </a:moveTo>
                    <a:cubicBezTo>
                      <a:pt x="29" y="44"/>
                      <a:pt x="37" y="44"/>
                      <a:pt x="45" y="44"/>
                    </a:cubicBezTo>
                    <a:cubicBezTo>
                      <a:pt x="45" y="36"/>
                      <a:pt x="45" y="29"/>
                      <a:pt x="45" y="22"/>
                    </a:cubicBezTo>
                    <a:cubicBezTo>
                      <a:pt x="36" y="22"/>
                      <a:pt x="29" y="22"/>
                      <a:pt x="20" y="22"/>
                    </a:cubicBezTo>
                    <a:cubicBezTo>
                      <a:pt x="20" y="30"/>
                      <a:pt x="20" y="36"/>
                      <a:pt x="2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32">
                <a:extLst>
                  <a:ext uri="{FF2B5EF4-FFF2-40B4-BE49-F238E27FC236}">
                    <a16:creationId xmlns:a16="http://schemas.microsoft.com/office/drawing/2014/main" id="{A7697508-DF92-B43C-27E7-902FABEB5239}"/>
                  </a:ext>
                </a:extLst>
              </p:cNvPr>
              <p:cNvSpPr>
                <a:spLocks noEditPoints="1"/>
              </p:cNvSpPr>
              <p:nvPr/>
            </p:nvSpPr>
            <p:spPr bwMode="auto">
              <a:xfrm>
                <a:off x="7488238" y="5670550"/>
                <a:ext cx="46038" cy="46038"/>
              </a:xfrm>
              <a:custGeom>
                <a:avLst/>
                <a:gdLst>
                  <a:gd name="T0" fmla="*/ 0 w 66"/>
                  <a:gd name="T1" fmla="*/ 33 h 66"/>
                  <a:gd name="T2" fmla="*/ 0 w 66"/>
                  <a:gd name="T3" fmla="*/ 21 h 66"/>
                  <a:gd name="T4" fmla="*/ 17 w 66"/>
                  <a:gd name="T5" fmla="*/ 1 h 66"/>
                  <a:gd name="T6" fmla="*/ 48 w 66"/>
                  <a:gd name="T7" fmla="*/ 1 h 66"/>
                  <a:gd name="T8" fmla="*/ 65 w 66"/>
                  <a:gd name="T9" fmla="*/ 20 h 66"/>
                  <a:gd name="T10" fmla="*/ 65 w 66"/>
                  <a:gd name="T11" fmla="*/ 45 h 66"/>
                  <a:gd name="T12" fmla="*/ 47 w 66"/>
                  <a:gd name="T13" fmla="*/ 65 h 66"/>
                  <a:gd name="T14" fmla="*/ 22 w 66"/>
                  <a:gd name="T15" fmla="*/ 66 h 66"/>
                  <a:gd name="T16" fmla="*/ 0 w 66"/>
                  <a:gd name="T17" fmla="*/ 42 h 66"/>
                  <a:gd name="T18" fmla="*/ 0 w 66"/>
                  <a:gd name="T19" fmla="*/ 33 h 66"/>
                  <a:gd name="T20" fmla="*/ 21 w 66"/>
                  <a:gd name="T21" fmla="*/ 22 h 66"/>
                  <a:gd name="T22" fmla="*/ 21 w 66"/>
                  <a:gd name="T23" fmla="*/ 44 h 66"/>
                  <a:gd name="T24" fmla="*/ 44 w 66"/>
                  <a:gd name="T25" fmla="*/ 22 h 66"/>
                  <a:gd name="T26" fmla="*/ 21 w 66"/>
                  <a:gd name="T27"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0" y="33"/>
                    </a:moveTo>
                    <a:cubicBezTo>
                      <a:pt x="0" y="29"/>
                      <a:pt x="0" y="25"/>
                      <a:pt x="0" y="21"/>
                    </a:cubicBezTo>
                    <a:cubicBezTo>
                      <a:pt x="0" y="10"/>
                      <a:pt x="6" y="2"/>
                      <a:pt x="17" y="1"/>
                    </a:cubicBezTo>
                    <a:cubicBezTo>
                      <a:pt x="27" y="0"/>
                      <a:pt x="38" y="0"/>
                      <a:pt x="48" y="1"/>
                    </a:cubicBezTo>
                    <a:cubicBezTo>
                      <a:pt x="59" y="2"/>
                      <a:pt x="65" y="9"/>
                      <a:pt x="65" y="20"/>
                    </a:cubicBezTo>
                    <a:cubicBezTo>
                      <a:pt x="66" y="29"/>
                      <a:pt x="66" y="37"/>
                      <a:pt x="65" y="45"/>
                    </a:cubicBezTo>
                    <a:cubicBezTo>
                      <a:pt x="65" y="57"/>
                      <a:pt x="58" y="64"/>
                      <a:pt x="47" y="65"/>
                    </a:cubicBezTo>
                    <a:cubicBezTo>
                      <a:pt x="39" y="66"/>
                      <a:pt x="30" y="66"/>
                      <a:pt x="22" y="66"/>
                    </a:cubicBezTo>
                    <a:cubicBezTo>
                      <a:pt x="7" y="65"/>
                      <a:pt x="0" y="57"/>
                      <a:pt x="0" y="42"/>
                    </a:cubicBezTo>
                    <a:cubicBezTo>
                      <a:pt x="0" y="39"/>
                      <a:pt x="0" y="36"/>
                      <a:pt x="0" y="33"/>
                    </a:cubicBezTo>
                    <a:close/>
                    <a:moveTo>
                      <a:pt x="21" y="22"/>
                    </a:moveTo>
                    <a:cubicBezTo>
                      <a:pt x="21" y="30"/>
                      <a:pt x="21" y="37"/>
                      <a:pt x="21" y="44"/>
                    </a:cubicBezTo>
                    <a:cubicBezTo>
                      <a:pt x="48" y="45"/>
                      <a:pt x="47" y="50"/>
                      <a:pt x="44" y="22"/>
                    </a:cubicBezTo>
                    <a:cubicBezTo>
                      <a:pt x="37" y="22"/>
                      <a:pt x="29"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33">
                <a:extLst>
                  <a:ext uri="{FF2B5EF4-FFF2-40B4-BE49-F238E27FC236}">
                    <a16:creationId xmlns:a16="http://schemas.microsoft.com/office/drawing/2014/main" id="{E6AF2A6B-EE27-386A-FCBC-76281A8C78D8}"/>
                  </a:ext>
                </a:extLst>
              </p:cNvPr>
              <p:cNvSpPr>
                <a:spLocks noEditPoints="1"/>
              </p:cNvSpPr>
              <p:nvPr/>
            </p:nvSpPr>
            <p:spPr bwMode="auto">
              <a:xfrm>
                <a:off x="7605713" y="5603875"/>
                <a:ext cx="46038" cy="44450"/>
              </a:xfrm>
              <a:custGeom>
                <a:avLst/>
                <a:gdLst>
                  <a:gd name="T0" fmla="*/ 66 w 66"/>
                  <a:gd name="T1" fmla="*/ 32 h 65"/>
                  <a:gd name="T2" fmla="*/ 66 w 66"/>
                  <a:gd name="T3" fmla="*/ 44 h 65"/>
                  <a:gd name="T4" fmla="*/ 46 w 66"/>
                  <a:gd name="T5" fmla="*/ 65 h 65"/>
                  <a:gd name="T6" fmla="*/ 20 w 66"/>
                  <a:gd name="T7" fmla="*/ 65 h 65"/>
                  <a:gd name="T8" fmla="*/ 1 w 66"/>
                  <a:gd name="T9" fmla="*/ 45 h 65"/>
                  <a:gd name="T10" fmla="*/ 1 w 66"/>
                  <a:gd name="T11" fmla="*/ 20 h 65"/>
                  <a:gd name="T12" fmla="*/ 21 w 66"/>
                  <a:gd name="T13" fmla="*/ 0 h 65"/>
                  <a:gd name="T14" fmla="*/ 43 w 66"/>
                  <a:gd name="T15" fmla="*/ 0 h 65"/>
                  <a:gd name="T16" fmla="*/ 66 w 66"/>
                  <a:gd name="T17" fmla="*/ 23 h 65"/>
                  <a:gd name="T18" fmla="*/ 66 w 66"/>
                  <a:gd name="T19" fmla="*/ 32 h 65"/>
                  <a:gd name="T20" fmla="*/ 21 w 66"/>
                  <a:gd name="T21" fmla="*/ 44 h 65"/>
                  <a:gd name="T22" fmla="*/ 45 w 66"/>
                  <a:gd name="T23" fmla="*/ 44 h 65"/>
                  <a:gd name="T24" fmla="*/ 45 w 66"/>
                  <a:gd name="T25" fmla="*/ 21 h 65"/>
                  <a:gd name="T26" fmla="*/ 21 w 66"/>
                  <a:gd name="T27" fmla="*/ 21 h 65"/>
                  <a:gd name="T28" fmla="*/ 21 w 66"/>
                  <a:gd name="T2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5">
                    <a:moveTo>
                      <a:pt x="66" y="32"/>
                    </a:moveTo>
                    <a:cubicBezTo>
                      <a:pt x="66" y="36"/>
                      <a:pt x="66" y="40"/>
                      <a:pt x="66" y="44"/>
                    </a:cubicBezTo>
                    <a:cubicBezTo>
                      <a:pt x="66" y="56"/>
                      <a:pt x="58" y="64"/>
                      <a:pt x="46" y="65"/>
                    </a:cubicBezTo>
                    <a:cubicBezTo>
                      <a:pt x="38" y="65"/>
                      <a:pt x="29" y="65"/>
                      <a:pt x="20" y="65"/>
                    </a:cubicBezTo>
                    <a:cubicBezTo>
                      <a:pt x="9" y="64"/>
                      <a:pt x="1" y="57"/>
                      <a:pt x="1" y="45"/>
                    </a:cubicBezTo>
                    <a:cubicBezTo>
                      <a:pt x="0" y="37"/>
                      <a:pt x="0" y="28"/>
                      <a:pt x="1" y="20"/>
                    </a:cubicBezTo>
                    <a:cubicBezTo>
                      <a:pt x="1" y="8"/>
                      <a:pt x="8" y="1"/>
                      <a:pt x="21" y="0"/>
                    </a:cubicBezTo>
                    <a:cubicBezTo>
                      <a:pt x="28" y="0"/>
                      <a:pt x="36" y="0"/>
                      <a:pt x="43" y="0"/>
                    </a:cubicBezTo>
                    <a:cubicBezTo>
                      <a:pt x="59" y="0"/>
                      <a:pt x="66" y="7"/>
                      <a:pt x="66" y="23"/>
                    </a:cubicBezTo>
                    <a:cubicBezTo>
                      <a:pt x="66" y="26"/>
                      <a:pt x="66" y="29"/>
                      <a:pt x="66" y="32"/>
                    </a:cubicBezTo>
                    <a:close/>
                    <a:moveTo>
                      <a:pt x="21" y="44"/>
                    </a:moveTo>
                    <a:cubicBezTo>
                      <a:pt x="30" y="44"/>
                      <a:pt x="37" y="44"/>
                      <a:pt x="45" y="44"/>
                    </a:cubicBezTo>
                    <a:cubicBezTo>
                      <a:pt x="45" y="36"/>
                      <a:pt x="45" y="28"/>
                      <a:pt x="45" y="21"/>
                    </a:cubicBezTo>
                    <a:cubicBezTo>
                      <a:pt x="37" y="21"/>
                      <a:pt x="29" y="21"/>
                      <a:pt x="21" y="21"/>
                    </a:cubicBezTo>
                    <a:cubicBezTo>
                      <a:pt x="21" y="29"/>
                      <a:pt x="21" y="36"/>
                      <a:pt x="2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34">
                <a:extLst>
                  <a:ext uri="{FF2B5EF4-FFF2-40B4-BE49-F238E27FC236}">
                    <a16:creationId xmlns:a16="http://schemas.microsoft.com/office/drawing/2014/main" id="{DAE80C43-3947-7F36-5E58-10B2952F5C7F}"/>
                  </a:ext>
                </a:extLst>
              </p:cNvPr>
              <p:cNvSpPr>
                <a:spLocks noEditPoints="1"/>
              </p:cNvSpPr>
              <p:nvPr/>
            </p:nvSpPr>
            <p:spPr bwMode="auto">
              <a:xfrm>
                <a:off x="7546976" y="5603875"/>
                <a:ext cx="46038" cy="44450"/>
              </a:xfrm>
              <a:custGeom>
                <a:avLst/>
                <a:gdLst>
                  <a:gd name="T0" fmla="*/ 33 w 67"/>
                  <a:gd name="T1" fmla="*/ 65 h 65"/>
                  <a:gd name="T2" fmla="*/ 21 w 67"/>
                  <a:gd name="T3" fmla="*/ 65 h 65"/>
                  <a:gd name="T4" fmla="*/ 1 w 67"/>
                  <a:gd name="T5" fmla="*/ 45 h 65"/>
                  <a:gd name="T6" fmla="*/ 1 w 67"/>
                  <a:gd name="T7" fmla="*/ 19 h 65"/>
                  <a:gd name="T8" fmla="*/ 19 w 67"/>
                  <a:gd name="T9" fmla="*/ 0 h 65"/>
                  <a:gd name="T10" fmla="*/ 48 w 67"/>
                  <a:gd name="T11" fmla="*/ 0 h 65"/>
                  <a:gd name="T12" fmla="*/ 66 w 67"/>
                  <a:gd name="T13" fmla="*/ 17 h 65"/>
                  <a:gd name="T14" fmla="*/ 66 w 67"/>
                  <a:gd name="T15" fmla="*/ 47 h 65"/>
                  <a:gd name="T16" fmla="*/ 45 w 67"/>
                  <a:gd name="T17" fmla="*/ 65 h 65"/>
                  <a:gd name="T18" fmla="*/ 33 w 67"/>
                  <a:gd name="T19" fmla="*/ 65 h 65"/>
                  <a:gd name="T20" fmla="*/ 45 w 67"/>
                  <a:gd name="T21" fmla="*/ 21 h 65"/>
                  <a:gd name="T22" fmla="*/ 22 w 67"/>
                  <a:gd name="T23" fmla="*/ 21 h 65"/>
                  <a:gd name="T24" fmla="*/ 22 w 67"/>
                  <a:gd name="T25" fmla="*/ 44 h 65"/>
                  <a:gd name="T26" fmla="*/ 45 w 67"/>
                  <a:gd name="T27" fmla="*/ 44 h 65"/>
                  <a:gd name="T28" fmla="*/ 45 w 67"/>
                  <a:gd name="T29" fmla="*/ 2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5">
                    <a:moveTo>
                      <a:pt x="33" y="65"/>
                    </a:moveTo>
                    <a:cubicBezTo>
                      <a:pt x="29" y="65"/>
                      <a:pt x="25" y="65"/>
                      <a:pt x="21" y="65"/>
                    </a:cubicBezTo>
                    <a:cubicBezTo>
                      <a:pt x="9" y="64"/>
                      <a:pt x="1" y="57"/>
                      <a:pt x="1" y="45"/>
                    </a:cubicBezTo>
                    <a:cubicBezTo>
                      <a:pt x="0" y="36"/>
                      <a:pt x="0" y="28"/>
                      <a:pt x="1" y="19"/>
                    </a:cubicBezTo>
                    <a:cubicBezTo>
                      <a:pt x="2" y="8"/>
                      <a:pt x="8" y="1"/>
                      <a:pt x="19" y="0"/>
                    </a:cubicBezTo>
                    <a:cubicBezTo>
                      <a:pt x="29" y="0"/>
                      <a:pt x="38" y="0"/>
                      <a:pt x="48" y="0"/>
                    </a:cubicBezTo>
                    <a:cubicBezTo>
                      <a:pt x="58" y="1"/>
                      <a:pt x="65" y="7"/>
                      <a:pt x="66" y="17"/>
                    </a:cubicBezTo>
                    <a:cubicBezTo>
                      <a:pt x="67" y="27"/>
                      <a:pt x="67" y="37"/>
                      <a:pt x="66" y="47"/>
                    </a:cubicBezTo>
                    <a:cubicBezTo>
                      <a:pt x="65" y="58"/>
                      <a:pt x="57" y="64"/>
                      <a:pt x="45" y="65"/>
                    </a:cubicBezTo>
                    <a:cubicBezTo>
                      <a:pt x="41" y="65"/>
                      <a:pt x="37" y="65"/>
                      <a:pt x="33" y="65"/>
                    </a:cubicBezTo>
                    <a:close/>
                    <a:moveTo>
                      <a:pt x="45" y="21"/>
                    </a:moveTo>
                    <a:cubicBezTo>
                      <a:pt x="37" y="21"/>
                      <a:pt x="29" y="21"/>
                      <a:pt x="22" y="21"/>
                    </a:cubicBezTo>
                    <a:cubicBezTo>
                      <a:pt x="22" y="29"/>
                      <a:pt x="22" y="36"/>
                      <a:pt x="22" y="44"/>
                    </a:cubicBezTo>
                    <a:cubicBezTo>
                      <a:pt x="30" y="44"/>
                      <a:pt x="37" y="44"/>
                      <a:pt x="45" y="44"/>
                    </a:cubicBezTo>
                    <a:cubicBezTo>
                      <a:pt x="45" y="36"/>
                      <a:pt x="45" y="29"/>
                      <a:pt x="4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35">
                <a:extLst>
                  <a:ext uri="{FF2B5EF4-FFF2-40B4-BE49-F238E27FC236}">
                    <a16:creationId xmlns:a16="http://schemas.microsoft.com/office/drawing/2014/main" id="{11E80C3E-24CB-D194-FFE7-0B30BE1D1111}"/>
                  </a:ext>
                </a:extLst>
              </p:cNvPr>
              <p:cNvSpPr>
                <a:spLocks noEditPoints="1"/>
              </p:cNvSpPr>
              <p:nvPr/>
            </p:nvSpPr>
            <p:spPr bwMode="auto">
              <a:xfrm>
                <a:off x="7427913" y="5603875"/>
                <a:ext cx="47625" cy="44450"/>
              </a:xfrm>
              <a:custGeom>
                <a:avLst/>
                <a:gdLst>
                  <a:gd name="T0" fmla="*/ 0 w 66"/>
                  <a:gd name="T1" fmla="*/ 32 h 65"/>
                  <a:gd name="T2" fmla="*/ 0 w 66"/>
                  <a:gd name="T3" fmla="*/ 19 h 65"/>
                  <a:gd name="T4" fmla="*/ 17 w 66"/>
                  <a:gd name="T5" fmla="*/ 0 h 65"/>
                  <a:gd name="T6" fmla="*/ 47 w 66"/>
                  <a:gd name="T7" fmla="*/ 0 h 65"/>
                  <a:gd name="T8" fmla="*/ 66 w 66"/>
                  <a:gd name="T9" fmla="*/ 19 h 65"/>
                  <a:gd name="T10" fmla="*/ 66 w 66"/>
                  <a:gd name="T11" fmla="*/ 45 h 65"/>
                  <a:gd name="T12" fmla="*/ 45 w 66"/>
                  <a:gd name="T13" fmla="*/ 65 h 65"/>
                  <a:gd name="T14" fmla="*/ 24 w 66"/>
                  <a:gd name="T15" fmla="*/ 65 h 65"/>
                  <a:gd name="T16" fmla="*/ 0 w 66"/>
                  <a:gd name="T17" fmla="*/ 41 h 65"/>
                  <a:gd name="T18" fmla="*/ 0 w 66"/>
                  <a:gd name="T19" fmla="*/ 32 h 65"/>
                  <a:gd name="T20" fmla="*/ 45 w 66"/>
                  <a:gd name="T21" fmla="*/ 44 h 65"/>
                  <a:gd name="T22" fmla="*/ 45 w 66"/>
                  <a:gd name="T23" fmla="*/ 21 h 65"/>
                  <a:gd name="T24" fmla="*/ 21 w 66"/>
                  <a:gd name="T25" fmla="*/ 21 h 65"/>
                  <a:gd name="T26" fmla="*/ 21 w 66"/>
                  <a:gd name="T27" fmla="*/ 44 h 65"/>
                  <a:gd name="T28" fmla="*/ 45 w 66"/>
                  <a:gd name="T2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5">
                    <a:moveTo>
                      <a:pt x="0" y="32"/>
                    </a:moveTo>
                    <a:cubicBezTo>
                      <a:pt x="0" y="27"/>
                      <a:pt x="0" y="23"/>
                      <a:pt x="0" y="19"/>
                    </a:cubicBezTo>
                    <a:cubicBezTo>
                      <a:pt x="1" y="9"/>
                      <a:pt x="7" y="1"/>
                      <a:pt x="17" y="0"/>
                    </a:cubicBezTo>
                    <a:cubicBezTo>
                      <a:pt x="27" y="0"/>
                      <a:pt x="37" y="0"/>
                      <a:pt x="47" y="0"/>
                    </a:cubicBezTo>
                    <a:cubicBezTo>
                      <a:pt x="58" y="1"/>
                      <a:pt x="65" y="8"/>
                      <a:pt x="66" y="19"/>
                    </a:cubicBezTo>
                    <a:cubicBezTo>
                      <a:pt x="66" y="28"/>
                      <a:pt x="66" y="37"/>
                      <a:pt x="66" y="45"/>
                    </a:cubicBezTo>
                    <a:cubicBezTo>
                      <a:pt x="65" y="57"/>
                      <a:pt x="57" y="64"/>
                      <a:pt x="45" y="65"/>
                    </a:cubicBezTo>
                    <a:cubicBezTo>
                      <a:pt x="38" y="65"/>
                      <a:pt x="31" y="65"/>
                      <a:pt x="24" y="65"/>
                    </a:cubicBezTo>
                    <a:cubicBezTo>
                      <a:pt x="7" y="65"/>
                      <a:pt x="0" y="57"/>
                      <a:pt x="0" y="41"/>
                    </a:cubicBezTo>
                    <a:cubicBezTo>
                      <a:pt x="0" y="38"/>
                      <a:pt x="0" y="35"/>
                      <a:pt x="0" y="32"/>
                    </a:cubicBezTo>
                    <a:close/>
                    <a:moveTo>
                      <a:pt x="45" y="44"/>
                    </a:moveTo>
                    <a:cubicBezTo>
                      <a:pt x="45" y="36"/>
                      <a:pt x="45" y="29"/>
                      <a:pt x="45" y="21"/>
                    </a:cubicBezTo>
                    <a:cubicBezTo>
                      <a:pt x="36" y="21"/>
                      <a:pt x="29" y="21"/>
                      <a:pt x="21" y="21"/>
                    </a:cubicBezTo>
                    <a:cubicBezTo>
                      <a:pt x="21" y="29"/>
                      <a:pt x="21" y="36"/>
                      <a:pt x="21" y="44"/>
                    </a:cubicBezTo>
                    <a:cubicBezTo>
                      <a:pt x="29" y="44"/>
                      <a:pt x="36" y="44"/>
                      <a:pt x="4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36">
                <a:extLst>
                  <a:ext uri="{FF2B5EF4-FFF2-40B4-BE49-F238E27FC236}">
                    <a16:creationId xmlns:a16="http://schemas.microsoft.com/office/drawing/2014/main" id="{A7D522AD-FEC7-B83D-5EF0-9C54BC36D190}"/>
                  </a:ext>
                </a:extLst>
              </p:cNvPr>
              <p:cNvSpPr>
                <a:spLocks noEditPoints="1"/>
              </p:cNvSpPr>
              <p:nvPr/>
            </p:nvSpPr>
            <p:spPr bwMode="auto">
              <a:xfrm>
                <a:off x="7488238" y="5603875"/>
                <a:ext cx="46038" cy="44450"/>
              </a:xfrm>
              <a:custGeom>
                <a:avLst/>
                <a:gdLst>
                  <a:gd name="T0" fmla="*/ 32 w 66"/>
                  <a:gd name="T1" fmla="*/ 65 h 65"/>
                  <a:gd name="T2" fmla="*/ 19 w 66"/>
                  <a:gd name="T3" fmla="*/ 65 h 65"/>
                  <a:gd name="T4" fmla="*/ 0 w 66"/>
                  <a:gd name="T5" fmla="*/ 45 h 65"/>
                  <a:gd name="T6" fmla="*/ 0 w 66"/>
                  <a:gd name="T7" fmla="*/ 20 h 65"/>
                  <a:gd name="T8" fmla="*/ 18 w 66"/>
                  <a:gd name="T9" fmla="*/ 0 h 65"/>
                  <a:gd name="T10" fmla="*/ 48 w 66"/>
                  <a:gd name="T11" fmla="*/ 0 h 65"/>
                  <a:gd name="T12" fmla="*/ 66 w 66"/>
                  <a:gd name="T13" fmla="*/ 20 h 65"/>
                  <a:gd name="T14" fmla="*/ 66 w 66"/>
                  <a:gd name="T15" fmla="*/ 43 h 65"/>
                  <a:gd name="T16" fmla="*/ 43 w 66"/>
                  <a:gd name="T17" fmla="*/ 65 h 65"/>
                  <a:gd name="T18" fmla="*/ 32 w 66"/>
                  <a:gd name="T19" fmla="*/ 65 h 65"/>
                  <a:gd name="T20" fmla="*/ 45 w 66"/>
                  <a:gd name="T21" fmla="*/ 44 h 65"/>
                  <a:gd name="T22" fmla="*/ 45 w 66"/>
                  <a:gd name="T23" fmla="*/ 21 h 65"/>
                  <a:gd name="T24" fmla="*/ 21 w 66"/>
                  <a:gd name="T25" fmla="*/ 21 h 65"/>
                  <a:gd name="T26" fmla="*/ 21 w 66"/>
                  <a:gd name="T27" fmla="*/ 44 h 65"/>
                  <a:gd name="T28" fmla="*/ 45 w 66"/>
                  <a:gd name="T29" fmla="*/ 4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5">
                    <a:moveTo>
                      <a:pt x="32" y="65"/>
                    </a:moveTo>
                    <a:cubicBezTo>
                      <a:pt x="28" y="65"/>
                      <a:pt x="23" y="65"/>
                      <a:pt x="19" y="65"/>
                    </a:cubicBezTo>
                    <a:cubicBezTo>
                      <a:pt x="8" y="64"/>
                      <a:pt x="0" y="56"/>
                      <a:pt x="0" y="45"/>
                    </a:cubicBezTo>
                    <a:cubicBezTo>
                      <a:pt x="0" y="36"/>
                      <a:pt x="0" y="28"/>
                      <a:pt x="0" y="20"/>
                    </a:cubicBezTo>
                    <a:cubicBezTo>
                      <a:pt x="0" y="9"/>
                      <a:pt x="7" y="1"/>
                      <a:pt x="18" y="0"/>
                    </a:cubicBezTo>
                    <a:cubicBezTo>
                      <a:pt x="28" y="0"/>
                      <a:pt x="38" y="0"/>
                      <a:pt x="48" y="0"/>
                    </a:cubicBezTo>
                    <a:cubicBezTo>
                      <a:pt x="58" y="1"/>
                      <a:pt x="65" y="9"/>
                      <a:pt x="66" y="20"/>
                    </a:cubicBezTo>
                    <a:cubicBezTo>
                      <a:pt x="66" y="28"/>
                      <a:pt x="66" y="36"/>
                      <a:pt x="66" y="43"/>
                    </a:cubicBezTo>
                    <a:cubicBezTo>
                      <a:pt x="65" y="57"/>
                      <a:pt x="57" y="64"/>
                      <a:pt x="43" y="65"/>
                    </a:cubicBezTo>
                    <a:cubicBezTo>
                      <a:pt x="39" y="65"/>
                      <a:pt x="36" y="65"/>
                      <a:pt x="32" y="65"/>
                    </a:cubicBezTo>
                    <a:close/>
                    <a:moveTo>
                      <a:pt x="45" y="44"/>
                    </a:moveTo>
                    <a:cubicBezTo>
                      <a:pt x="45" y="36"/>
                      <a:pt x="45" y="28"/>
                      <a:pt x="45" y="21"/>
                    </a:cubicBezTo>
                    <a:cubicBezTo>
                      <a:pt x="37" y="21"/>
                      <a:pt x="29" y="21"/>
                      <a:pt x="21" y="21"/>
                    </a:cubicBezTo>
                    <a:cubicBezTo>
                      <a:pt x="21" y="29"/>
                      <a:pt x="21" y="36"/>
                      <a:pt x="21" y="44"/>
                    </a:cubicBezTo>
                    <a:cubicBezTo>
                      <a:pt x="29" y="44"/>
                      <a:pt x="37" y="44"/>
                      <a:pt x="4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nvGrpSpPr>
          <p:cNvPr id="127" name="组合 126">
            <a:extLst>
              <a:ext uri="{FF2B5EF4-FFF2-40B4-BE49-F238E27FC236}">
                <a16:creationId xmlns:a16="http://schemas.microsoft.com/office/drawing/2014/main" id="{5A750636-8686-08F1-0FF2-E9E8C53245F2}"/>
              </a:ext>
            </a:extLst>
          </p:cNvPr>
          <p:cNvGrpSpPr/>
          <p:nvPr/>
        </p:nvGrpSpPr>
        <p:grpSpPr>
          <a:xfrm>
            <a:off x="2020661" y="5756863"/>
            <a:ext cx="4147226" cy="636468"/>
            <a:chOff x="1712266" y="5498267"/>
            <a:chExt cx="4147226" cy="636468"/>
          </a:xfrm>
        </p:grpSpPr>
        <p:sp>
          <p:nvSpPr>
            <p:cNvPr id="128" name="矩形 127">
              <a:extLst>
                <a:ext uri="{FF2B5EF4-FFF2-40B4-BE49-F238E27FC236}">
                  <a16:creationId xmlns:a16="http://schemas.microsoft.com/office/drawing/2014/main" id="{01CD9878-89CD-E597-1DEF-915C4E45D915}"/>
                </a:ext>
              </a:extLst>
            </p:cNvPr>
            <p:cNvSpPr/>
            <p:nvPr/>
          </p:nvSpPr>
          <p:spPr>
            <a:xfrm>
              <a:off x="1712266" y="5796181"/>
              <a:ext cx="41472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hr@hexiaauto.com/www.hexiaauto.com </a:t>
              </a:r>
            </a:p>
          </p:txBody>
        </p:sp>
        <p:sp>
          <p:nvSpPr>
            <p:cNvPr id="129" name="矩形 128">
              <a:extLst>
                <a:ext uri="{FF2B5EF4-FFF2-40B4-BE49-F238E27FC236}">
                  <a16:creationId xmlns:a16="http://schemas.microsoft.com/office/drawing/2014/main" id="{335C2B91-3EFF-FDAF-04C1-A0DB1B428CA3}"/>
                </a:ext>
              </a:extLst>
            </p:cNvPr>
            <p:cNvSpPr/>
            <p:nvPr/>
          </p:nvSpPr>
          <p:spPr>
            <a:xfrm>
              <a:off x="1712266" y="5498267"/>
              <a:ext cx="105830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prstClr val="white"/>
                  </a:solidFill>
                  <a:latin typeface="微软雅黑" panose="020B0503020204020204" pitchFamily="34" charset="-122"/>
                  <a:ea typeface="微软雅黑" panose="020B0503020204020204" pitchFamily="34" charset="-122"/>
                </a:rPr>
                <a:t>邮箱</a:t>
              </a:r>
              <a:r>
                <a:rPr lang="en-US" altLang="zh-CN" sz="1400" dirty="0">
                  <a:solidFill>
                    <a:prstClr val="white"/>
                  </a:solidFill>
                  <a:latin typeface="微软雅黑" panose="020B0503020204020204" pitchFamily="34" charset="-122"/>
                  <a:ea typeface="微软雅黑" panose="020B0503020204020204" pitchFamily="34" charset="-122"/>
                </a:rPr>
                <a:t>&amp;</a:t>
              </a:r>
              <a:r>
                <a:rPr lang="zh-CN" altLang="en-US" sz="1400" dirty="0">
                  <a:solidFill>
                    <a:prstClr val="white"/>
                  </a:solidFill>
                  <a:latin typeface="微软雅黑" panose="020B0503020204020204" pitchFamily="34" charset="-122"/>
                  <a:ea typeface="微软雅黑" panose="020B0503020204020204" pitchFamily="34" charset="-122"/>
                </a:rPr>
                <a:t>网址</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30" name="组合 129">
            <a:extLst>
              <a:ext uri="{FF2B5EF4-FFF2-40B4-BE49-F238E27FC236}">
                <a16:creationId xmlns:a16="http://schemas.microsoft.com/office/drawing/2014/main" id="{51B20795-AF2C-D1CD-7A90-02E76BE0CE6E}"/>
              </a:ext>
            </a:extLst>
          </p:cNvPr>
          <p:cNvGrpSpPr/>
          <p:nvPr/>
        </p:nvGrpSpPr>
        <p:grpSpPr>
          <a:xfrm>
            <a:off x="1263785" y="5844720"/>
            <a:ext cx="552315" cy="552315"/>
            <a:chOff x="1263785" y="5844720"/>
            <a:chExt cx="552315" cy="552315"/>
          </a:xfrm>
        </p:grpSpPr>
        <p:sp>
          <p:nvSpPr>
            <p:cNvPr id="131" name="椭圆 130">
              <a:extLst>
                <a:ext uri="{FF2B5EF4-FFF2-40B4-BE49-F238E27FC236}">
                  <a16:creationId xmlns:a16="http://schemas.microsoft.com/office/drawing/2014/main" id="{FB8B9681-94A2-816A-893A-053D86FC2337}"/>
                </a:ext>
              </a:extLst>
            </p:cNvPr>
            <p:cNvSpPr/>
            <p:nvPr/>
          </p:nvSpPr>
          <p:spPr>
            <a:xfrm>
              <a:off x="1350194" y="5931129"/>
              <a:ext cx="379497" cy="37949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32" name="椭圆 131">
              <a:extLst>
                <a:ext uri="{FF2B5EF4-FFF2-40B4-BE49-F238E27FC236}">
                  <a16:creationId xmlns:a16="http://schemas.microsoft.com/office/drawing/2014/main" id="{0D61C5FB-B422-9AAF-8325-C5E5CFEAC43F}"/>
                </a:ext>
              </a:extLst>
            </p:cNvPr>
            <p:cNvSpPr/>
            <p:nvPr/>
          </p:nvSpPr>
          <p:spPr>
            <a:xfrm>
              <a:off x="1263785" y="5844720"/>
              <a:ext cx="552315" cy="552315"/>
            </a:xfrm>
            <a:prstGeom prst="ellipse">
              <a:avLst/>
            </a:prstGeom>
            <a:noFill/>
            <a:ln w="9525">
              <a:gradFill>
                <a:gsLst>
                  <a:gs pos="0">
                    <a:schemeClr val="bg1">
                      <a:alpha val="65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33" name="Freeform 25">
              <a:extLst>
                <a:ext uri="{FF2B5EF4-FFF2-40B4-BE49-F238E27FC236}">
                  <a16:creationId xmlns:a16="http://schemas.microsoft.com/office/drawing/2014/main" id="{0AF20C6A-C83A-01DA-2D89-D4DA1D408797}"/>
                </a:ext>
              </a:extLst>
            </p:cNvPr>
            <p:cNvSpPr>
              <a:spLocks noEditPoints="1"/>
            </p:cNvSpPr>
            <p:nvPr/>
          </p:nvSpPr>
          <p:spPr bwMode="auto">
            <a:xfrm>
              <a:off x="1433379" y="6064867"/>
              <a:ext cx="213129" cy="142102"/>
            </a:xfrm>
            <a:custGeom>
              <a:avLst/>
              <a:gdLst>
                <a:gd name="T0" fmla="*/ 0 w 9600"/>
                <a:gd name="T1" fmla="*/ 0 h 6400"/>
                <a:gd name="T2" fmla="*/ 0 w 9600"/>
                <a:gd name="T3" fmla="*/ 6400 h 6400"/>
                <a:gd name="T4" fmla="*/ 9600 w 9600"/>
                <a:gd name="T5" fmla="*/ 6400 h 6400"/>
                <a:gd name="T6" fmla="*/ 9600 w 9600"/>
                <a:gd name="T7" fmla="*/ 0 h 6400"/>
                <a:gd name="T8" fmla="*/ 0 w 9600"/>
                <a:gd name="T9" fmla="*/ 0 h 6400"/>
                <a:gd name="T10" fmla="*/ 4800 w 9600"/>
                <a:gd name="T11" fmla="*/ 3497 h 6400"/>
                <a:gd name="T12" fmla="*/ 730 w 9600"/>
                <a:gd name="T13" fmla="*/ 400 h 6400"/>
                <a:gd name="T14" fmla="*/ 8870 w 9600"/>
                <a:gd name="T15" fmla="*/ 400 h 6400"/>
                <a:gd name="T16" fmla="*/ 4800 w 9600"/>
                <a:gd name="T17" fmla="*/ 3497 h 6400"/>
                <a:gd name="T18" fmla="*/ 400 w 9600"/>
                <a:gd name="T19" fmla="*/ 6000 h 6400"/>
                <a:gd name="T20" fmla="*/ 400 w 9600"/>
                <a:gd name="T21" fmla="*/ 653 h 6400"/>
                <a:gd name="T22" fmla="*/ 3278 w 9600"/>
                <a:gd name="T23" fmla="*/ 2843 h 6400"/>
                <a:gd name="T24" fmla="*/ 1575 w 9600"/>
                <a:gd name="T25" fmla="*/ 4775 h 6400"/>
                <a:gd name="T26" fmla="*/ 1625 w 9600"/>
                <a:gd name="T27" fmla="*/ 4825 h 6400"/>
                <a:gd name="T28" fmla="*/ 3598 w 9600"/>
                <a:gd name="T29" fmla="*/ 3085 h 6400"/>
                <a:gd name="T30" fmla="*/ 4800 w 9600"/>
                <a:gd name="T31" fmla="*/ 4000 h 6400"/>
                <a:gd name="T32" fmla="*/ 6003 w 9600"/>
                <a:gd name="T33" fmla="*/ 3085 h 6400"/>
                <a:gd name="T34" fmla="*/ 7975 w 9600"/>
                <a:gd name="T35" fmla="*/ 4825 h 6400"/>
                <a:gd name="T36" fmla="*/ 8025 w 9600"/>
                <a:gd name="T37" fmla="*/ 4775 h 6400"/>
                <a:gd name="T38" fmla="*/ 6322 w 9600"/>
                <a:gd name="T39" fmla="*/ 2840 h 6400"/>
                <a:gd name="T40" fmla="*/ 9200 w 9600"/>
                <a:gd name="T41" fmla="*/ 653 h 6400"/>
                <a:gd name="T42" fmla="*/ 9200 w 9600"/>
                <a:gd name="T43" fmla="*/ 6000 h 6400"/>
                <a:gd name="T44" fmla="*/ 400 w 9600"/>
                <a:gd name="T45" fmla="*/ 600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00" h="6400">
                  <a:moveTo>
                    <a:pt x="0" y="0"/>
                  </a:moveTo>
                  <a:lnTo>
                    <a:pt x="0" y="6400"/>
                  </a:lnTo>
                  <a:lnTo>
                    <a:pt x="9600" y="6400"/>
                  </a:lnTo>
                  <a:lnTo>
                    <a:pt x="9600" y="0"/>
                  </a:lnTo>
                  <a:lnTo>
                    <a:pt x="0" y="0"/>
                  </a:lnTo>
                  <a:close/>
                  <a:moveTo>
                    <a:pt x="4800" y="3497"/>
                  </a:moveTo>
                  <a:lnTo>
                    <a:pt x="730" y="400"/>
                  </a:lnTo>
                  <a:lnTo>
                    <a:pt x="8870" y="400"/>
                  </a:lnTo>
                  <a:lnTo>
                    <a:pt x="4800" y="3497"/>
                  </a:lnTo>
                  <a:close/>
                  <a:moveTo>
                    <a:pt x="400" y="6000"/>
                  </a:moveTo>
                  <a:lnTo>
                    <a:pt x="400" y="653"/>
                  </a:lnTo>
                  <a:lnTo>
                    <a:pt x="3278" y="2843"/>
                  </a:lnTo>
                  <a:lnTo>
                    <a:pt x="1575" y="4775"/>
                  </a:lnTo>
                  <a:lnTo>
                    <a:pt x="1625" y="4825"/>
                  </a:lnTo>
                  <a:lnTo>
                    <a:pt x="3598" y="3085"/>
                  </a:lnTo>
                  <a:lnTo>
                    <a:pt x="4800" y="4000"/>
                  </a:lnTo>
                  <a:lnTo>
                    <a:pt x="6003" y="3085"/>
                  </a:lnTo>
                  <a:lnTo>
                    <a:pt x="7975" y="4825"/>
                  </a:lnTo>
                  <a:lnTo>
                    <a:pt x="8025" y="4775"/>
                  </a:lnTo>
                  <a:lnTo>
                    <a:pt x="6322" y="2840"/>
                  </a:lnTo>
                  <a:lnTo>
                    <a:pt x="9200" y="653"/>
                  </a:lnTo>
                  <a:lnTo>
                    <a:pt x="9200" y="6000"/>
                  </a:lnTo>
                  <a:lnTo>
                    <a:pt x="400" y="60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34" name="组合 133">
            <a:extLst>
              <a:ext uri="{FF2B5EF4-FFF2-40B4-BE49-F238E27FC236}">
                <a16:creationId xmlns:a16="http://schemas.microsoft.com/office/drawing/2014/main" id="{BE36DF43-AECF-6F26-BBA4-F43DCF147BCE}"/>
              </a:ext>
            </a:extLst>
          </p:cNvPr>
          <p:cNvGrpSpPr/>
          <p:nvPr/>
        </p:nvGrpSpPr>
        <p:grpSpPr>
          <a:xfrm>
            <a:off x="9519286" y="832101"/>
            <a:ext cx="2305424" cy="2305424"/>
            <a:chOff x="8325003" y="475143"/>
            <a:chExt cx="2305424" cy="2305424"/>
          </a:xfrm>
        </p:grpSpPr>
        <p:sp>
          <p:nvSpPr>
            <p:cNvPr id="135" name="矩形: 圆角 134">
              <a:extLst>
                <a:ext uri="{FF2B5EF4-FFF2-40B4-BE49-F238E27FC236}">
                  <a16:creationId xmlns:a16="http://schemas.microsoft.com/office/drawing/2014/main" id="{98656E82-B28D-4CDE-A0E8-15BDAC1E37EB}"/>
                </a:ext>
              </a:extLst>
            </p:cNvPr>
            <p:cNvSpPr/>
            <p:nvPr/>
          </p:nvSpPr>
          <p:spPr>
            <a:xfrm>
              <a:off x="8325003" y="475143"/>
              <a:ext cx="2305424" cy="2305424"/>
            </a:xfrm>
            <a:prstGeom prst="roundRect">
              <a:avLst>
                <a:gd name="adj" fmla="val 2193"/>
              </a:avLst>
            </a:prstGeom>
            <a:solidFill>
              <a:schemeClr val="bg1"/>
            </a:solidFill>
            <a:ln>
              <a:solidFill>
                <a:schemeClr val="accent1"/>
              </a:solidFill>
            </a:ln>
            <a:effectLst>
              <a:outerShdw blurRad="635000" dist="203200" dir="2700000" sx="98000" sy="98000" algn="tl" rotWithShape="0">
                <a:schemeClr val="accent1">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36" name="Picture 14">
              <a:extLst>
                <a:ext uri="{FF2B5EF4-FFF2-40B4-BE49-F238E27FC236}">
                  <a16:creationId xmlns:a16="http://schemas.microsoft.com/office/drawing/2014/main" id="{6553D979-24DA-D4E4-92A8-C549D02D4B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7740" y="550737"/>
              <a:ext cx="2139950" cy="215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37" name="组合 136">
            <a:extLst>
              <a:ext uri="{FF2B5EF4-FFF2-40B4-BE49-F238E27FC236}">
                <a16:creationId xmlns:a16="http://schemas.microsoft.com/office/drawing/2014/main" id="{9FBF3511-F8E3-A019-0E0C-4DB89CE93C68}"/>
              </a:ext>
            </a:extLst>
          </p:cNvPr>
          <p:cNvGrpSpPr/>
          <p:nvPr/>
        </p:nvGrpSpPr>
        <p:grpSpPr>
          <a:xfrm>
            <a:off x="8452486" y="3539296"/>
            <a:ext cx="2305424" cy="2305424"/>
            <a:chOff x="7386320" y="1386900"/>
            <a:chExt cx="2305424" cy="2305424"/>
          </a:xfrm>
        </p:grpSpPr>
        <p:sp>
          <p:nvSpPr>
            <p:cNvPr id="138" name="矩形: 圆角 137">
              <a:extLst>
                <a:ext uri="{FF2B5EF4-FFF2-40B4-BE49-F238E27FC236}">
                  <a16:creationId xmlns:a16="http://schemas.microsoft.com/office/drawing/2014/main" id="{DCA2739B-A745-3D58-8EE7-7AD0B0E0BC3B}"/>
                </a:ext>
              </a:extLst>
            </p:cNvPr>
            <p:cNvSpPr/>
            <p:nvPr/>
          </p:nvSpPr>
          <p:spPr>
            <a:xfrm>
              <a:off x="7386320" y="1386900"/>
              <a:ext cx="2305424" cy="2305424"/>
            </a:xfrm>
            <a:prstGeom prst="roundRect">
              <a:avLst>
                <a:gd name="adj" fmla="val 2193"/>
              </a:avLst>
            </a:prstGeom>
            <a:solidFill>
              <a:schemeClr val="bg1"/>
            </a:solidFill>
            <a:ln>
              <a:solidFill>
                <a:schemeClr val="accent1"/>
              </a:solidFill>
            </a:ln>
            <a:effectLst>
              <a:outerShdw blurRad="635000" dist="203200" dir="2700000" sx="98000" sy="98000" algn="tl" rotWithShape="0">
                <a:schemeClr val="accent1">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39" name="图片 13">
              <a:extLst>
                <a:ext uri="{FF2B5EF4-FFF2-40B4-BE49-F238E27FC236}">
                  <a16:creationId xmlns:a16="http://schemas.microsoft.com/office/drawing/2014/main" id="{154958EA-9304-F149-4682-6B864F33A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232" y="1472812"/>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0" name="组合 139">
            <a:extLst>
              <a:ext uri="{FF2B5EF4-FFF2-40B4-BE49-F238E27FC236}">
                <a16:creationId xmlns:a16="http://schemas.microsoft.com/office/drawing/2014/main" id="{40ABF380-A05F-E39E-6D48-D393032CCE9D}"/>
              </a:ext>
            </a:extLst>
          </p:cNvPr>
          <p:cNvGrpSpPr/>
          <p:nvPr/>
        </p:nvGrpSpPr>
        <p:grpSpPr>
          <a:xfrm>
            <a:off x="6994123" y="832101"/>
            <a:ext cx="2305424" cy="2305424"/>
            <a:chOff x="9455421" y="2884270"/>
            <a:chExt cx="2305424" cy="2305424"/>
          </a:xfrm>
        </p:grpSpPr>
        <p:sp>
          <p:nvSpPr>
            <p:cNvPr id="141" name="矩形: 圆角 140">
              <a:extLst>
                <a:ext uri="{FF2B5EF4-FFF2-40B4-BE49-F238E27FC236}">
                  <a16:creationId xmlns:a16="http://schemas.microsoft.com/office/drawing/2014/main" id="{40491EC9-99D7-2B4A-95F0-685D32051D61}"/>
                </a:ext>
              </a:extLst>
            </p:cNvPr>
            <p:cNvSpPr/>
            <p:nvPr/>
          </p:nvSpPr>
          <p:spPr>
            <a:xfrm>
              <a:off x="9455421" y="2884270"/>
              <a:ext cx="2305424" cy="2305424"/>
            </a:xfrm>
            <a:prstGeom prst="roundRect">
              <a:avLst>
                <a:gd name="adj" fmla="val 2193"/>
              </a:avLst>
            </a:prstGeom>
            <a:solidFill>
              <a:schemeClr val="bg1"/>
            </a:solidFill>
            <a:ln>
              <a:solidFill>
                <a:schemeClr val="accent1"/>
              </a:solidFill>
            </a:ln>
            <a:effectLst>
              <a:outerShdw blurRad="635000" dist="203200" dir="2700000" sx="98000" sy="98000" algn="tl" rotWithShape="0">
                <a:schemeClr val="accent1">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42" name="图片 141">
              <a:extLst>
                <a:ext uri="{FF2B5EF4-FFF2-40B4-BE49-F238E27FC236}">
                  <a16:creationId xmlns:a16="http://schemas.microsoft.com/office/drawing/2014/main" id="{53FEE23A-3A38-95C0-AF0C-2C7F0496F415}"/>
                </a:ext>
              </a:extLst>
            </p:cNvPr>
            <p:cNvPicPr>
              <a:picLocks noChangeAspect="1"/>
            </p:cNvPicPr>
            <p:nvPr/>
          </p:nvPicPr>
          <p:blipFill>
            <a:blip r:embed="rId4"/>
            <a:stretch>
              <a:fillRect/>
            </a:stretch>
          </p:blipFill>
          <p:spPr>
            <a:xfrm>
              <a:off x="9483998" y="2959864"/>
              <a:ext cx="2248271" cy="2154237"/>
            </a:xfrm>
            <a:prstGeom prst="rect">
              <a:avLst/>
            </a:prstGeom>
          </p:spPr>
        </p:pic>
      </p:grpSp>
    </p:spTree>
    <p:extLst>
      <p:ext uri="{BB962C8B-B14F-4D97-AF65-F5344CB8AC3E}">
        <p14:creationId xmlns:p14="http://schemas.microsoft.com/office/powerpoint/2010/main" val="392826633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548742" y="2549015"/>
            <a:ext cx="1311576" cy="1445332"/>
          </a:xfrm>
          <a:prstGeom prst="rect">
            <a:avLst/>
          </a:prstGeom>
          <a:noFill/>
        </p:spPr>
        <p:txBody>
          <a:bodyPr wrap="none" rtlCol="0">
            <a:spAutoFit/>
          </a:bodyPr>
          <a:lstStyle/>
          <a:p>
            <a:pPr algn="ctr" defTabSz="1217930">
              <a:defRPr/>
            </a:pPr>
            <a:r>
              <a:rPr lang="zh-CN" altLang="en-US" sz="8790" b="1" dirty="0">
                <a:solidFill>
                  <a:prstClr val="white"/>
                </a:solidFill>
                <a:latin typeface="微软雅黑" panose="020B0503020204020204" charset="-122"/>
                <a:ea typeface="微软雅黑" panose="020B0503020204020204" charset="-122"/>
              </a:rPr>
              <a:t>一</a:t>
            </a:r>
          </a:p>
        </p:txBody>
      </p:sp>
      <p:sp>
        <p:nvSpPr>
          <p:cNvPr id="5" name="矩形 4"/>
          <p:cNvSpPr/>
          <p:nvPr/>
        </p:nvSpPr>
        <p:spPr>
          <a:xfrm>
            <a:off x="4283346" y="2815562"/>
            <a:ext cx="4281941" cy="912558"/>
          </a:xfrm>
          <a:prstGeom prst="rect">
            <a:avLst/>
          </a:prstGeom>
        </p:spPr>
        <p:txBody>
          <a:bodyPr wrap="none">
            <a:spAutoFit/>
          </a:bodyPr>
          <a:lstStyle/>
          <a:p>
            <a:r>
              <a:rPr lang="zh-CN" altLang="en-US" sz="5330" b="1" dirty="0">
                <a:solidFill>
                  <a:schemeClr val="bg1"/>
                </a:solidFill>
                <a:latin typeface="Arial" panose="020B0604020202020204" pitchFamily="34" charset="0"/>
                <a:ea typeface="微软雅黑" panose="020B0503020204020204" charset="-122"/>
              </a:rPr>
              <a:t>了解和夏科技</a:t>
            </a:r>
            <a:endParaRPr lang="zh-CN" altLang="zh-CN" sz="5330" b="1" dirty="0">
              <a:solidFill>
                <a:schemeClr val="bg1"/>
              </a:solidFill>
              <a:latin typeface="Arial" panose="020B0604020202020204" pitchFamily="34" charset="0"/>
              <a:ea typeface="微软雅黑" panose="020B0503020204020204" charset="-122"/>
            </a:endParaRPr>
          </a:p>
        </p:txBody>
      </p:sp>
      <p:sp>
        <p:nvSpPr>
          <p:cNvPr id="6" name="矩形 5">
            <a:extLst>
              <a:ext uri="{FF2B5EF4-FFF2-40B4-BE49-F238E27FC236}">
                <a16:creationId xmlns:a16="http://schemas.microsoft.com/office/drawing/2014/main" id="{E2AB2136-7D2D-8985-7028-89B660695105}"/>
              </a:ext>
            </a:extLst>
          </p:cNvPr>
          <p:cNvSpPr/>
          <p:nvPr/>
        </p:nvSpPr>
        <p:spPr>
          <a:xfrm>
            <a:off x="-3760" y="1826651"/>
            <a:ext cx="12192000" cy="2890059"/>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209495D-8FEA-E344-05BF-2CDD9FB18197}"/>
              </a:ext>
            </a:extLst>
          </p:cNvPr>
          <p:cNvSpPr txBox="1"/>
          <p:nvPr/>
        </p:nvSpPr>
        <p:spPr>
          <a:xfrm>
            <a:off x="125680" y="2348880"/>
            <a:ext cx="12085360" cy="1482650"/>
          </a:xfrm>
          <a:prstGeom prst="rect">
            <a:avLst/>
          </a:prstGeom>
          <a:noFill/>
        </p:spPr>
        <p:txBody>
          <a:bodyPr wrap="none" rtlCol="0">
            <a:spAutoFit/>
          </a:bodyPr>
          <a:lstStyle/>
          <a:p>
            <a:pPr algn="ctr">
              <a:lnSpc>
                <a:spcPct val="150000"/>
              </a:lnSpc>
            </a:pPr>
            <a:r>
              <a:rPr lang="zh-CN" altLang="en-US" sz="3200" dirty="0">
                <a:solidFill>
                  <a:schemeClr val="bg1"/>
                </a:solidFill>
                <a:latin typeface="锐字真言体免费商用" panose="02010600030101010101" pitchFamily="2" charset="-122"/>
                <a:ea typeface="锐字真言体免费商用" panose="02010600030101010101" pitchFamily="2" charset="-122"/>
              </a:rPr>
              <a:t>和夏科技是一家以</a:t>
            </a:r>
            <a:r>
              <a:rPr lang="zh-CN" altLang="en-US" sz="3200" b="1" dirty="0">
                <a:solidFill>
                  <a:srgbClr val="FFC000"/>
                </a:solidFill>
                <a:latin typeface="锐字真言体免费商用" panose="02010600030101010101" pitchFamily="2" charset="-122"/>
                <a:ea typeface="锐字真言体免费商用" panose="02010600030101010101" pitchFamily="2" charset="-122"/>
              </a:rPr>
              <a:t>测试</a:t>
            </a:r>
            <a:r>
              <a:rPr lang="zh-CN" altLang="en-US" sz="3200" dirty="0">
                <a:solidFill>
                  <a:schemeClr val="bg1"/>
                </a:solidFill>
                <a:latin typeface="锐字真言体免费商用" panose="02010600030101010101" pitchFamily="2" charset="-122"/>
                <a:ea typeface="锐字真言体免费商用" panose="02010600030101010101" pitchFamily="2" charset="-122"/>
              </a:rPr>
              <a:t>为主，集</a:t>
            </a:r>
            <a:r>
              <a:rPr lang="zh-CN" altLang="en-US" sz="3200" b="1" dirty="0">
                <a:solidFill>
                  <a:srgbClr val="FFC000"/>
                </a:solidFill>
                <a:latin typeface="锐字真言体免费商用" panose="02010600030101010101" pitchFamily="2" charset="-122"/>
                <a:ea typeface="锐字真言体免费商用" panose="02010600030101010101" pitchFamily="2" charset="-122"/>
              </a:rPr>
              <a:t>高新技术研发</a:t>
            </a:r>
            <a:r>
              <a:rPr lang="zh-CN" altLang="en-US" sz="3200" dirty="0">
                <a:solidFill>
                  <a:schemeClr val="bg1"/>
                </a:solidFill>
                <a:latin typeface="锐字真言体免费商用" panose="02010600030101010101" pitchFamily="2" charset="-122"/>
                <a:ea typeface="锐字真言体免费商用" panose="02010600030101010101" pitchFamily="2" charset="-122"/>
              </a:rPr>
              <a:t>、</a:t>
            </a:r>
            <a:r>
              <a:rPr lang="zh-CN" altLang="en-US" sz="3200" b="1" dirty="0">
                <a:solidFill>
                  <a:srgbClr val="FFC000"/>
                </a:solidFill>
                <a:latin typeface="锐字真言体免费商用" panose="02010600030101010101" pitchFamily="2" charset="-122"/>
                <a:ea typeface="锐字真言体免费商用" panose="02010600030101010101" pitchFamily="2" charset="-122"/>
              </a:rPr>
              <a:t>关键零部件生产</a:t>
            </a:r>
            <a:r>
              <a:rPr lang="zh-CN" altLang="en-US" sz="3200" dirty="0">
                <a:solidFill>
                  <a:schemeClr val="bg1"/>
                </a:solidFill>
                <a:latin typeface="锐字真言体免费商用" panose="02010600030101010101" pitchFamily="2" charset="-122"/>
                <a:ea typeface="锐字真言体免费商用" panose="02010600030101010101" pitchFamily="2" charset="-122"/>
              </a:rPr>
              <a:t>、</a:t>
            </a:r>
            <a:endParaRPr lang="en-US" altLang="zh-CN" sz="3200" dirty="0">
              <a:solidFill>
                <a:schemeClr val="bg1"/>
              </a:solidFill>
              <a:latin typeface="锐字真言体免费商用" panose="02010600030101010101" pitchFamily="2" charset="-122"/>
              <a:ea typeface="锐字真言体免费商用" panose="02010600030101010101" pitchFamily="2" charset="-122"/>
            </a:endParaRPr>
          </a:p>
          <a:p>
            <a:pPr algn="ctr">
              <a:lnSpc>
                <a:spcPct val="150000"/>
              </a:lnSpc>
            </a:pPr>
            <a:r>
              <a:rPr lang="zh-CN" altLang="en-US" sz="3200" b="1" dirty="0">
                <a:solidFill>
                  <a:srgbClr val="FFC000"/>
                </a:solidFill>
                <a:latin typeface="锐字真言体免费商用" panose="02010600030101010101" pitchFamily="2" charset="-122"/>
                <a:ea typeface="锐字真言体免费商用" panose="02010600030101010101" pitchFamily="2" charset="-122"/>
              </a:rPr>
              <a:t>科技项目投资孵化</a:t>
            </a:r>
            <a:r>
              <a:rPr lang="zh-CN" altLang="en-US" sz="3200" dirty="0">
                <a:solidFill>
                  <a:schemeClr val="bg1"/>
                </a:solidFill>
                <a:latin typeface="锐字真言体免费商用" panose="02010600030101010101" pitchFamily="2" charset="-122"/>
                <a:ea typeface="锐字真言体免费商用" panose="02010600030101010101" pitchFamily="2" charset="-122"/>
              </a:rPr>
              <a:t>为一体的高新技术企业。</a:t>
            </a:r>
            <a:endParaRPr lang="en-US" altLang="zh-CN" sz="3200" dirty="0">
              <a:solidFill>
                <a:schemeClr val="bg1"/>
              </a:solidFill>
              <a:latin typeface="锐字真言体免费商用" panose="02010600030101010101" pitchFamily="2" charset="-122"/>
              <a:ea typeface="锐字真言体免费商用" panose="02010600030101010101" pitchFamily="2" charset="-122"/>
            </a:endParaRPr>
          </a:p>
        </p:txBody>
      </p:sp>
    </p:spTree>
    <p:extLst>
      <p:ext uri="{BB962C8B-B14F-4D97-AF65-F5344CB8AC3E}">
        <p14:creationId xmlns:p14="http://schemas.microsoft.com/office/powerpoint/2010/main" val="25155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94875" y="1590470"/>
            <a:ext cx="6246081" cy="3372846"/>
          </a:xfrm>
          <a:prstGeom prst="rect">
            <a:avLst/>
          </a:prstGeom>
          <a:noFill/>
        </p:spPr>
        <p:txBody>
          <a:bodyPr wrap="square" rtlCol="0">
            <a:spAutoFit/>
          </a:bodyPr>
          <a:lstStyle/>
          <a:p>
            <a:pPr algn="just">
              <a:lnSpc>
                <a:spcPct val="150000"/>
              </a:lnSpc>
              <a:defRPr/>
            </a:pPr>
            <a:r>
              <a:rPr kumimoji="0" lang="zh-CN" altLang="en-US" sz="1600"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     浙江和夏科技股份有限公司是一家以向国内外汽车及工程机械整车企业、零部件企业提供一流的测试技术服务为基础，集高新技术研发、关键零部件生产、科技项目投资孵化为一体的新型研发机构的高新技术企业。 </a:t>
            </a:r>
            <a:endParaRPr kumimoji="0" lang="en-US" altLang="zh-CN" sz="1600"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a:p>
            <a:pPr algn="just">
              <a:lnSpc>
                <a:spcPct val="150000"/>
              </a:lnSpc>
              <a:defRPr/>
            </a:pPr>
            <a:r>
              <a:rPr lang="en-US" altLang="zh-CN" sz="1600" kern="0" dirty="0">
                <a:latin typeface="微软雅黑" panose="020B0503020204020204" charset="-122"/>
                <a:ea typeface="微软雅黑" panose="020B0503020204020204" charset="-122"/>
              </a:rPr>
              <a:t>    </a:t>
            </a:r>
            <a:r>
              <a:rPr lang="zh-CN" altLang="en-US" sz="1600" kern="0" dirty="0">
                <a:latin typeface="微软雅黑" panose="020B0503020204020204" charset="-122"/>
                <a:ea typeface="微软雅黑" panose="020B0503020204020204" charset="-122"/>
              </a:rPr>
              <a:t>公司</a:t>
            </a:r>
            <a:r>
              <a:rPr lang="zh-CN" altLang="zh-CN" sz="1600" kern="0" dirty="0">
                <a:latin typeface="微软雅黑" panose="020B0503020204020204" charset="-122"/>
                <a:ea typeface="微软雅黑" panose="020B0503020204020204" charset="-122"/>
              </a:rPr>
              <a:t>成立于</a:t>
            </a:r>
            <a:r>
              <a:rPr lang="en-US" altLang="zh-CN" sz="1600" kern="0" dirty="0">
                <a:latin typeface="微软雅黑" panose="020B0503020204020204" charset="-122"/>
                <a:ea typeface="微软雅黑" panose="020B0503020204020204" charset="-122"/>
              </a:rPr>
              <a:t>2017</a:t>
            </a:r>
            <a:r>
              <a:rPr lang="zh-CN" altLang="zh-CN" sz="1600" kern="0" dirty="0">
                <a:latin typeface="微软雅黑" panose="020B0503020204020204" charset="-122"/>
                <a:ea typeface="微软雅黑" panose="020B0503020204020204" charset="-122"/>
              </a:rPr>
              <a:t>年</a:t>
            </a:r>
            <a:r>
              <a:rPr lang="en-US" altLang="zh-CN" sz="1600" kern="0" dirty="0">
                <a:latin typeface="微软雅黑" panose="020B0503020204020204" charset="-122"/>
                <a:ea typeface="微软雅黑" panose="020B0503020204020204" charset="-122"/>
              </a:rPr>
              <a:t>10</a:t>
            </a:r>
            <a:r>
              <a:rPr lang="zh-CN" altLang="zh-CN" sz="1600" kern="0" dirty="0">
                <a:latin typeface="微软雅黑" panose="020B0503020204020204" charset="-122"/>
                <a:ea typeface="微软雅黑" panose="020B0503020204020204" charset="-122"/>
              </a:rPr>
              <a:t>月</a:t>
            </a:r>
            <a:r>
              <a:rPr lang="en-US" altLang="zh-CN" sz="1600" kern="0" dirty="0">
                <a:latin typeface="微软雅黑" panose="020B0503020204020204" charset="-122"/>
                <a:ea typeface="微软雅黑" panose="020B0503020204020204" charset="-122"/>
              </a:rPr>
              <a:t>23</a:t>
            </a:r>
            <a:r>
              <a:rPr lang="zh-CN" altLang="zh-CN" sz="1600" kern="0" dirty="0">
                <a:latin typeface="微软雅黑" panose="020B0503020204020204" charset="-122"/>
                <a:ea typeface="微软雅黑" panose="020B0503020204020204" charset="-122"/>
              </a:rPr>
              <a:t>日，总部位于长兴</a:t>
            </a:r>
            <a:r>
              <a:rPr lang="zh-CN" altLang="en-US" sz="1600" kern="0" dirty="0">
                <a:latin typeface="微软雅黑" panose="020B0503020204020204" charset="-122"/>
                <a:ea typeface="微软雅黑" panose="020B0503020204020204" charset="-122"/>
              </a:rPr>
              <a:t>，在上海、武汉、南通、广州、海外等地设有试验基地</a:t>
            </a:r>
            <a:r>
              <a:rPr lang="zh-CN" altLang="zh-CN" sz="1600" kern="0" dirty="0">
                <a:latin typeface="微软雅黑" panose="020B0503020204020204" charset="-122"/>
                <a:ea typeface="微软雅黑" panose="020B0503020204020204" charset="-122"/>
              </a:rPr>
              <a:t>。</a:t>
            </a:r>
            <a:r>
              <a:rPr lang="zh-CN" altLang="en-US" sz="1600" kern="0" dirty="0">
                <a:latin typeface="微软雅黑" panose="020B0503020204020204" charset="-122"/>
                <a:ea typeface="微软雅黑" panose="020B0503020204020204" charset="-122"/>
              </a:rPr>
              <a:t>公司专注于智能驾驶及</a:t>
            </a:r>
            <a:r>
              <a:rPr lang="en-US" altLang="zh-CN" sz="1600" kern="0" dirty="0">
                <a:latin typeface="微软雅黑" panose="020B0503020204020204" charset="-122"/>
                <a:ea typeface="微软雅黑" panose="020B0503020204020204" charset="-122"/>
              </a:rPr>
              <a:t>V2X</a:t>
            </a:r>
            <a:r>
              <a:rPr lang="zh-CN" altLang="en-US" sz="1600" kern="0" dirty="0">
                <a:latin typeface="微软雅黑" panose="020B0503020204020204" charset="-122"/>
                <a:ea typeface="微软雅黑" panose="020B0503020204020204" charset="-122"/>
              </a:rPr>
              <a:t>、整车转毂、热管理、动力系统、电池、新能源汽车三电系统及关键零部件研发测试。</a:t>
            </a:r>
            <a:r>
              <a:rPr lang="zh-CN" altLang="zh-CN" sz="1600" kern="0" dirty="0">
                <a:latin typeface="微软雅黑" panose="020B0503020204020204" charset="-122"/>
                <a:ea typeface="微软雅黑" panose="020B0503020204020204" charset="-122"/>
              </a:rPr>
              <a:t>能力涵盖商用车、乘用车、非道路机械、船机</a:t>
            </a:r>
            <a:r>
              <a:rPr lang="zh-CN" altLang="en-US" sz="1600" kern="0" dirty="0">
                <a:latin typeface="微软雅黑" panose="020B0503020204020204" charset="-122"/>
                <a:ea typeface="微软雅黑" panose="020B0503020204020204" charset="-122"/>
              </a:rPr>
              <a:t>、储能</a:t>
            </a:r>
            <a:r>
              <a:rPr lang="zh-CN" altLang="zh-CN" sz="1600" kern="0" dirty="0">
                <a:latin typeface="微软雅黑" panose="020B0503020204020204" charset="-122"/>
                <a:ea typeface="微软雅黑" panose="020B0503020204020204" charset="-122"/>
              </a:rPr>
              <a:t>等领域。</a:t>
            </a:r>
            <a:endParaRPr lang="zh-CN" altLang="en-US" sz="1600" kern="0" dirty="0">
              <a:latin typeface="微软雅黑" panose="020B0503020204020204" charset="-122"/>
              <a:ea typeface="微软雅黑" panose="020B0503020204020204" charset="-122"/>
            </a:endParaRPr>
          </a:p>
        </p:txBody>
      </p:sp>
      <p:grpSp>
        <p:nvGrpSpPr>
          <p:cNvPr id="10" name="组合 9"/>
          <p:cNvGrpSpPr/>
          <p:nvPr/>
        </p:nvGrpSpPr>
        <p:grpSpPr>
          <a:xfrm>
            <a:off x="6403939" y="5096512"/>
            <a:ext cx="5788061" cy="1606908"/>
            <a:chOff x="5623745" y="4357738"/>
            <a:chExt cx="5557614" cy="1606908"/>
          </a:xfrm>
        </p:grpSpPr>
        <p:sp>
          <p:nvSpPr>
            <p:cNvPr id="11" name="文本框 10"/>
            <p:cNvSpPr txBox="1"/>
            <p:nvPr/>
          </p:nvSpPr>
          <p:spPr>
            <a:xfrm>
              <a:off x="5623746" y="4828207"/>
              <a:ext cx="5557613"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1400" b="0" i="0" u="none" strike="noStrike" cap="none" spc="0" normalizeH="0" baseline="0">
                  <a:ln>
                    <a:noFill/>
                  </a:ln>
                  <a:gradFill flip="none" rotWithShape="1">
                    <a:gsLst>
                      <a:gs pos="100000">
                        <a:srgbClr val="1D78FA">
                          <a:lumMod val="75000"/>
                        </a:srgbClr>
                      </a:gs>
                      <a:gs pos="0">
                        <a:srgbClr val="1D78FA"/>
                      </a:gs>
                    </a:gsLst>
                    <a:lin ang="2700000" scaled="1"/>
                    <a:tileRect/>
                  </a:gradFill>
                  <a:effectLst/>
                  <a:uLnTx/>
                  <a:uFillTx/>
                  <a:latin typeface="思源黑体 CN Bold"/>
                  <a:ea typeface="思源黑体 CN Bold"/>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defRPr/>
              </a:pPr>
              <a:r>
                <a:rPr lang="zh-CN" altLang="en-US" b="1" kern="0" dirty="0">
                  <a:solidFill>
                    <a:schemeClr val="accent1">
                      <a:lumMod val="75000"/>
                    </a:schemeClr>
                  </a:solidFill>
                  <a:latin typeface="微软雅黑" panose="020B0503020204020204" charset="-122"/>
                  <a:ea typeface="微软雅黑" panose="020B0503020204020204" charset="-122"/>
                  <a:cs typeface="OPPOSans M" panose="00020600040101010101" pitchFamily="18" charset="-122"/>
                </a:rPr>
                <a:t>电机、电驱、电池</a:t>
              </a:r>
              <a:r>
                <a:rPr kumimoji="0" lang="zh-CN" altLang="en-US" sz="1400" b="1" i="0" u="none" strike="noStrike" kern="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OPPOSans M" panose="00020600040101010101" pitchFamily="18" charset="-122"/>
                </a:rPr>
                <a:t>、发动机、整车热管理、</a:t>
              </a:r>
              <a:r>
                <a:rPr kumimoji="0" lang="en-US" altLang="zh-CN" sz="1400" b="1" i="0" u="none" strike="noStrike" kern="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OPPOSans M" panose="00020600040101010101" pitchFamily="18" charset="-122"/>
                </a:rPr>
                <a:t>ADAS</a:t>
              </a:r>
              <a:r>
                <a:rPr lang="zh-CN" altLang="en-US" b="1" kern="0" dirty="0">
                  <a:solidFill>
                    <a:schemeClr val="accent1">
                      <a:lumMod val="75000"/>
                    </a:schemeClr>
                  </a:solidFill>
                  <a:latin typeface="微软雅黑" panose="020B0503020204020204" charset="-122"/>
                  <a:ea typeface="微软雅黑" panose="020B0503020204020204" charset="-122"/>
                  <a:cs typeface="OPPOSans M" panose="00020600040101010101" pitchFamily="18" charset="-122"/>
                </a:rPr>
                <a:t>等研发测试</a:t>
              </a:r>
              <a:r>
                <a:rPr kumimoji="0" lang="zh-CN" altLang="en-US" sz="1400" b="1" i="0" u="none" strike="noStrike" kern="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OPPOSans M" panose="00020600040101010101" pitchFamily="18" charset="-122"/>
                </a:rPr>
                <a:t>能力</a:t>
              </a:r>
            </a:p>
          </p:txBody>
        </p:sp>
        <p:sp>
          <p:nvSpPr>
            <p:cNvPr id="12" name="文本框 11"/>
            <p:cNvSpPr txBox="1"/>
            <p:nvPr/>
          </p:nvSpPr>
          <p:spPr>
            <a:xfrm>
              <a:off x="5623745" y="5252937"/>
              <a:ext cx="5557614"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1400" b="0" i="0" u="none" strike="noStrike" cap="none" spc="0" normalizeH="0" baseline="0">
                  <a:ln>
                    <a:noFill/>
                  </a:ln>
                  <a:gradFill flip="none" rotWithShape="1">
                    <a:gsLst>
                      <a:gs pos="100000">
                        <a:srgbClr val="1D78FA">
                          <a:lumMod val="75000"/>
                        </a:srgbClr>
                      </a:gs>
                      <a:gs pos="0">
                        <a:srgbClr val="1D78FA"/>
                      </a:gs>
                    </a:gsLst>
                    <a:lin ang="2700000" scaled="1"/>
                    <a:tileRect/>
                  </a:gradFill>
                  <a:effectLst/>
                  <a:uLnTx/>
                  <a:uFillTx/>
                  <a:latin typeface="思源黑体 CN Bold"/>
                  <a:ea typeface="思源黑体 CN Bold"/>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defRPr/>
              </a:pPr>
              <a:r>
                <a:rPr kumimoji="0" lang="zh-CN" altLang="en-US" sz="1400" b="1" i="0" u="none" strike="noStrike" kern="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OPPOSans M" panose="00020600040101010101" pitchFamily="18" charset="-122"/>
                </a:rPr>
                <a:t>国家级高新技术企业，浙江省、上海市“专精特新”企业</a:t>
              </a:r>
            </a:p>
          </p:txBody>
        </p:sp>
        <p:sp>
          <p:nvSpPr>
            <p:cNvPr id="13" name="图形 23"/>
            <p:cNvSpPr/>
            <p:nvPr/>
          </p:nvSpPr>
          <p:spPr>
            <a:xfrm>
              <a:off x="5725686" y="4357738"/>
              <a:ext cx="308805" cy="308807"/>
            </a:xfrm>
            <a:custGeom>
              <a:avLst/>
              <a:gdLst>
                <a:gd name="connsiteX0" fmla="*/ 292741 w 308805"/>
                <a:gd name="connsiteY0" fmla="*/ 138964 h 308807"/>
                <a:gd name="connsiteX1" fmla="*/ 283072 w 308805"/>
                <a:gd name="connsiteY1" fmla="*/ 142200 h 308807"/>
                <a:gd name="connsiteX2" fmla="*/ 283072 w 308805"/>
                <a:gd name="connsiteY2" fmla="*/ 133818 h 308807"/>
                <a:gd name="connsiteX3" fmla="*/ 277925 w 308805"/>
                <a:gd name="connsiteY3" fmla="*/ 128671 h 308807"/>
                <a:gd name="connsiteX4" fmla="*/ 216164 w 308805"/>
                <a:gd name="connsiteY4" fmla="*/ 128671 h 308807"/>
                <a:gd name="connsiteX5" fmla="*/ 211017 w 308805"/>
                <a:gd name="connsiteY5" fmla="*/ 133818 h 308807"/>
                <a:gd name="connsiteX6" fmla="*/ 211017 w 308805"/>
                <a:gd name="connsiteY6" fmla="*/ 180138 h 308807"/>
                <a:gd name="connsiteX7" fmla="*/ 241898 w 308805"/>
                <a:gd name="connsiteY7" fmla="*/ 215792 h 308807"/>
                <a:gd name="connsiteX8" fmla="*/ 241898 w 308805"/>
                <a:gd name="connsiteY8" fmla="*/ 236753 h 308807"/>
                <a:gd name="connsiteX9" fmla="*/ 221311 w 308805"/>
                <a:gd name="connsiteY9" fmla="*/ 236753 h 308807"/>
                <a:gd name="connsiteX10" fmla="*/ 216318 w 308805"/>
                <a:gd name="connsiteY10" fmla="*/ 240652 h 308807"/>
                <a:gd name="connsiteX11" fmla="*/ 211197 w 308805"/>
                <a:gd name="connsiteY11" fmla="*/ 261137 h 308807"/>
                <a:gd name="connsiteX12" fmla="*/ 205835 w 308805"/>
                <a:gd name="connsiteY12" fmla="*/ 215564 h 308807"/>
                <a:gd name="connsiteX13" fmla="*/ 200724 w 308805"/>
                <a:gd name="connsiteY13" fmla="*/ 211019 h 308807"/>
                <a:gd name="connsiteX14" fmla="*/ 192236 w 308805"/>
                <a:gd name="connsiteY14" fmla="*/ 211019 h 308807"/>
                <a:gd name="connsiteX15" fmla="*/ 169843 w 308805"/>
                <a:gd name="connsiteY15" fmla="*/ 193105 h 308807"/>
                <a:gd name="connsiteX16" fmla="*/ 169843 w 308805"/>
                <a:gd name="connsiteY16" fmla="*/ 162329 h 308807"/>
                <a:gd name="connsiteX17" fmla="*/ 205871 w 308805"/>
                <a:gd name="connsiteY17" fmla="*/ 113231 h 308807"/>
                <a:gd name="connsiteX18" fmla="*/ 216164 w 308805"/>
                <a:gd name="connsiteY18" fmla="*/ 113231 h 308807"/>
                <a:gd name="connsiteX19" fmla="*/ 219804 w 308805"/>
                <a:gd name="connsiteY19" fmla="*/ 111723 h 308807"/>
                <a:gd name="connsiteX20" fmla="*/ 271271 w 308805"/>
                <a:gd name="connsiteY20" fmla="*/ 60255 h 308807"/>
                <a:gd name="connsiteX21" fmla="*/ 272779 w 308805"/>
                <a:gd name="connsiteY21" fmla="*/ 56616 h 308807"/>
                <a:gd name="connsiteX22" fmla="*/ 272779 w 308805"/>
                <a:gd name="connsiteY22" fmla="*/ 28309 h 308807"/>
                <a:gd name="connsiteX23" fmla="*/ 244472 w 308805"/>
                <a:gd name="connsiteY23" fmla="*/ 2 h 308807"/>
                <a:gd name="connsiteX24" fmla="*/ 227488 w 308805"/>
                <a:gd name="connsiteY24" fmla="*/ 5663 h 308807"/>
                <a:gd name="connsiteX25" fmla="*/ 216966 w 308805"/>
                <a:gd name="connsiteY25" fmla="*/ 13555 h 308807"/>
                <a:gd name="connsiteX26" fmla="*/ 205871 w 308805"/>
                <a:gd name="connsiteY26" fmla="*/ 10295 h 308807"/>
                <a:gd name="connsiteX27" fmla="*/ 102935 w 308805"/>
                <a:gd name="connsiteY27" fmla="*/ 10295 h 308807"/>
                <a:gd name="connsiteX28" fmla="*/ 91840 w 308805"/>
                <a:gd name="connsiteY28" fmla="*/ 13555 h 308807"/>
                <a:gd name="connsiteX29" fmla="*/ 81318 w 308805"/>
                <a:gd name="connsiteY29" fmla="*/ 5663 h 308807"/>
                <a:gd name="connsiteX30" fmla="*/ 41689 w 308805"/>
                <a:gd name="connsiteY30" fmla="*/ 11324 h 308807"/>
                <a:gd name="connsiteX31" fmla="*/ 36027 w 308805"/>
                <a:gd name="connsiteY31" fmla="*/ 28309 h 308807"/>
                <a:gd name="connsiteX32" fmla="*/ 36027 w 308805"/>
                <a:gd name="connsiteY32" fmla="*/ 56616 h 308807"/>
                <a:gd name="connsiteX33" fmla="*/ 37535 w 308805"/>
                <a:gd name="connsiteY33" fmla="*/ 60255 h 308807"/>
                <a:gd name="connsiteX34" fmla="*/ 89002 w 308805"/>
                <a:gd name="connsiteY34" fmla="*/ 111723 h 308807"/>
                <a:gd name="connsiteX35" fmla="*/ 92642 w 308805"/>
                <a:gd name="connsiteY35" fmla="*/ 113231 h 308807"/>
                <a:gd name="connsiteX36" fmla="*/ 102935 w 308805"/>
                <a:gd name="connsiteY36" fmla="*/ 113231 h 308807"/>
                <a:gd name="connsiteX37" fmla="*/ 138963 w 308805"/>
                <a:gd name="connsiteY37" fmla="*/ 162329 h 308807"/>
                <a:gd name="connsiteX38" fmla="*/ 138963 w 308805"/>
                <a:gd name="connsiteY38" fmla="*/ 193105 h 308807"/>
                <a:gd name="connsiteX39" fmla="*/ 116570 w 308805"/>
                <a:gd name="connsiteY39" fmla="*/ 211019 h 308807"/>
                <a:gd name="connsiteX40" fmla="*/ 108082 w 308805"/>
                <a:gd name="connsiteY40" fmla="*/ 211019 h 308807"/>
                <a:gd name="connsiteX41" fmla="*/ 102971 w 308805"/>
                <a:gd name="connsiteY41" fmla="*/ 215564 h 308807"/>
                <a:gd name="connsiteX42" fmla="*/ 97609 w 308805"/>
                <a:gd name="connsiteY42" fmla="*/ 261137 h 308807"/>
                <a:gd name="connsiteX43" fmla="*/ 92488 w 308805"/>
                <a:gd name="connsiteY43" fmla="*/ 240652 h 308807"/>
                <a:gd name="connsiteX44" fmla="*/ 87495 w 308805"/>
                <a:gd name="connsiteY44" fmla="*/ 236753 h 308807"/>
                <a:gd name="connsiteX45" fmla="*/ 66908 w 308805"/>
                <a:gd name="connsiteY45" fmla="*/ 236753 h 308807"/>
                <a:gd name="connsiteX46" fmla="*/ 66908 w 308805"/>
                <a:gd name="connsiteY46" fmla="*/ 215792 h 308807"/>
                <a:gd name="connsiteX47" fmla="*/ 97789 w 308805"/>
                <a:gd name="connsiteY47" fmla="*/ 180138 h 308807"/>
                <a:gd name="connsiteX48" fmla="*/ 97789 w 308805"/>
                <a:gd name="connsiteY48" fmla="*/ 133818 h 308807"/>
                <a:gd name="connsiteX49" fmla="*/ 92642 w 308805"/>
                <a:gd name="connsiteY49" fmla="*/ 128671 h 308807"/>
                <a:gd name="connsiteX50" fmla="*/ 30881 w 308805"/>
                <a:gd name="connsiteY50" fmla="*/ 128671 h 308807"/>
                <a:gd name="connsiteX51" fmla="*/ 25734 w 308805"/>
                <a:gd name="connsiteY51" fmla="*/ 133818 h 308807"/>
                <a:gd name="connsiteX52" fmla="*/ 25734 w 308805"/>
                <a:gd name="connsiteY52" fmla="*/ 142200 h 308807"/>
                <a:gd name="connsiteX53" fmla="*/ 3236 w 308805"/>
                <a:gd name="connsiteY53" fmla="*/ 145360 h 308807"/>
                <a:gd name="connsiteX54" fmla="*/ 0 w 308805"/>
                <a:gd name="connsiteY54" fmla="*/ 155029 h 308807"/>
                <a:gd name="connsiteX55" fmla="*/ 0 w 308805"/>
                <a:gd name="connsiteY55" fmla="*/ 164698 h 308807"/>
                <a:gd name="connsiteX56" fmla="*/ 1029 w 308805"/>
                <a:gd name="connsiteY56" fmla="*/ 167786 h 308807"/>
                <a:gd name="connsiteX57" fmla="*/ 16469 w 308805"/>
                <a:gd name="connsiteY57" fmla="*/ 188373 h 308807"/>
                <a:gd name="connsiteX58" fmla="*/ 20587 w 308805"/>
                <a:gd name="connsiteY58" fmla="*/ 190432 h 308807"/>
                <a:gd name="connsiteX59" fmla="*/ 27240 w 308805"/>
                <a:gd name="connsiteY59" fmla="*/ 190432 h 308807"/>
                <a:gd name="connsiteX60" fmla="*/ 56614 w 308805"/>
                <a:gd name="connsiteY60" fmla="*/ 215792 h 308807"/>
                <a:gd name="connsiteX61" fmla="*/ 56614 w 308805"/>
                <a:gd name="connsiteY61" fmla="*/ 236753 h 308807"/>
                <a:gd name="connsiteX62" fmla="*/ 36027 w 308805"/>
                <a:gd name="connsiteY62" fmla="*/ 236753 h 308807"/>
                <a:gd name="connsiteX63" fmla="*/ 31035 w 308805"/>
                <a:gd name="connsiteY63" fmla="*/ 240652 h 308807"/>
                <a:gd name="connsiteX64" fmla="*/ 15594 w 308805"/>
                <a:gd name="connsiteY64" fmla="*/ 302413 h 308807"/>
                <a:gd name="connsiteX65" fmla="*/ 19338 w 308805"/>
                <a:gd name="connsiteY65" fmla="*/ 308654 h 308807"/>
                <a:gd name="connsiteX66" fmla="*/ 20587 w 308805"/>
                <a:gd name="connsiteY66" fmla="*/ 308808 h 308807"/>
                <a:gd name="connsiteX67" fmla="*/ 288219 w 308805"/>
                <a:gd name="connsiteY67" fmla="*/ 308808 h 308807"/>
                <a:gd name="connsiteX68" fmla="*/ 293366 w 308805"/>
                <a:gd name="connsiteY68" fmla="*/ 303661 h 308807"/>
                <a:gd name="connsiteX69" fmla="*/ 293212 w 308805"/>
                <a:gd name="connsiteY69" fmla="*/ 302413 h 308807"/>
                <a:gd name="connsiteX70" fmla="*/ 277772 w 308805"/>
                <a:gd name="connsiteY70" fmla="*/ 240652 h 308807"/>
                <a:gd name="connsiteX71" fmla="*/ 272779 w 308805"/>
                <a:gd name="connsiteY71" fmla="*/ 236753 h 308807"/>
                <a:gd name="connsiteX72" fmla="*/ 252192 w 308805"/>
                <a:gd name="connsiteY72" fmla="*/ 236753 h 308807"/>
                <a:gd name="connsiteX73" fmla="*/ 252192 w 308805"/>
                <a:gd name="connsiteY73" fmla="*/ 215792 h 308807"/>
                <a:gd name="connsiteX74" fmla="*/ 281566 w 308805"/>
                <a:gd name="connsiteY74" fmla="*/ 190432 h 308807"/>
                <a:gd name="connsiteX75" fmla="*/ 288219 w 308805"/>
                <a:gd name="connsiteY75" fmla="*/ 190432 h 308807"/>
                <a:gd name="connsiteX76" fmla="*/ 292336 w 308805"/>
                <a:gd name="connsiteY76" fmla="*/ 188373 h 308807"/>
                <a:gd name="connsiteX77" fmla="*/ 307777 w 308805"/>
                <a:gd name="connsiteY77" fmla="*/ 167786 h 308807"/>
                <a:gd name="connsiteX78" fmla="*/ 308806 w 308805"/>
                <a:gd name="connsiteY78" fmla="*/ 164698 h 308807"/>
                <a:gd name="connsiteX79" fmla="*/ 308806 w 308805"/>
                <a:gd name="connsiteY79" fmla="*/ 155029 h 308807"/>
                <a:gd name="connsiteX80" fmla="*/ 292741 w 308805"/>
                <a:gd name="connsiteY80" fmla="*/ 138964 h 308807"/>
                <a:gd name="connsiteX81" fmla="*/ 23160 w 308805"/>
                <a:gd name="connsiteY81" fmla="*/ 180138 h 308807"/>
                <a:gd name="connsiteX82" fmla="*/ 10294 w 308805"/>
                <a:gd name="connsiteY82" fmla="*/ 162982 h 308807"/>
                <a:gd name="connsiteX83" fmla="*/ 10294 w 308805"/>
                <a:gd name="connsiteY83" fmla="*/ 155029 h 308807"/>
                <a:gd name="connsiteX84" fmla="*/ 16064 w 308805"/>
                <a:gd name="connsiteY84" fmla="*/ 149258 h 308807"/>
                <a:gd name="connsiteX85" fmla="*/ 20145 w 308805"/>
                <a:gd name="connsiteY85" fmla="*/ 150948 h 308807"/>
                <a:gd name="connsiteX86" fmla="*/ 25734 w 308805"/>
                <a:gd name="connsiteY86" fmla="*/ 156537 h 308807"/>
                <a:gd name="connsiteX87" fmla="*/ 25734 w 308805"/>
                <a:gd name="connsiteY87" fmla="*/ 180138 h 308807"/>
                <a:gd name="connsiteX88" fmla="*/ 36027 w 308805"/>
                <a:gd name="connsiteY88" fmla="*/ 180138 h 308807"/>
                <a:gd name="connsiteX89" fmla="*/ 36027 w 308805"/>
                <a:gd name="connsiteY89" fmla="*/ 138964 h 308807"/>
                <a:gd name="connsiteX90" fmla="*/ 87495 w 308805"/>
                <a:gd name="connsiteY90" fmla="*/ 138964 h 308807"/>
                <a:gd name="connsiteX91" fmla="*/ 87495 w 308805"/>
                <a:gd name="connsiteY91" fmla="*/ 180138 h 308807"/>
                <a:gd name="connsiteX92" fmla="*/ 61761 w 308805"/>
                <a:gd name="connsiteY92" fmla="*/ 205872 h 308807"/>
                <a:gd name="connsiteX93" fmla="*/ 36027 w 308805"/>
                <a:gd name="connsiteY93" fmla="*/ 180138 h 308807"/>
                <a:gd name="connsiteX94" fmla="*/ 221311 w 308805"/>
                <a:gd name="connsiteY94" fmla="*/ 51469 h 308807"/>
                <a:gd name="connsiteX95" fmla="*/ 226458 w 308805"/>
                <a:gd name="connsiteY95" fmla="*/ 46323 h 308807"/>
                <a:gd name="connsiteX96" fmla="*/ 226458 w 308805"/>
                <a:gd name="connsiteY96" fmla="*/ 43749 h 308807"/>
                <a:gd name="connsiteX97" fmla="*/ 241898 w 308805"/>
                <a:gd name="connsiteY97" fmla="*/ 32169 h 308807"/>
                <a:gd name="connsiteX98" fmla="*/ 241898 w 308805"/>
                <a:gd name="connsiteY98" fmla="*/ 49338 h 308807"/>
                <a:gd name="connsiteX99" fmla="*/ 208886 w 308805"/>
                <a:gd name="connsiteY99" fmla="*/ 82350 h 308807"/>
                <a:gd name="connsiteX100" fmla="*/ 205871 w 308805"/>
                <a:gd name="connsiteY100" fmla="*/ 82350 h 308807"/>
                <a:gd name="connsiteX101" fmla="*/ 205871 w 308805"/>
                <a:gd name="connsiteY101" fmla="*/ 71173 h 308807"/>
                <a:gd name="connsiteX102" fmla="*/ 213258 w 308805"/>
                <a:gd name="connsiteY102" fmla="*/ 51469 h 308807"/>
                <a:gd name="connsiteX103" fmla="*/ 233663 w 308805"/>
                <a:gd name="connsiteY103" fmla="*/ 13898 h 308807"/>
                <a:gd name="connsiteX104" fmla="*/ 258882 w 308805"/>
                <a:gd name="connsiteY104" fmla="*/ 17500 h 308807"/>
                <a:gd name="connsiteX105" fmla="*/ 262485 w 308805"/>
                <a:gd name="connsiteY105" fmla="*/ 28309 h 308807"/>
                <a:gd name="connsiteX106" fmla="*/ 262485 w 308805"/>
                <a:gd name="connsiteY106" fmla="*/ 54484 h 308807"/>
                <a:gd name="connsiteX107" fmla="*/ 214033 w 308805"/>
                <a:gd name="connsiteY107" fmla="*/ 102937 h 308807"/>
                <a:gd name="connsiteX108" fmla="*/ 205871 w 308805"/>
                <a:gd name="connsiteY108" fmla="*/ 102937 h 308807"/>
                <a:gd name="connsiteX109" fmla="*/ 205871 w 308805"/>
                <a:gd name="connsiteY109" fmla="*/ 92643 h 308807"/>
                <a:gd name="connsiteX110" fmla="*/ 211017 w 308805"/>
                <a:gd name="connsiteY110" fmla="*/ 92643 h 308807"/>
                <a:gd name="connsiteX111" fmla="*/ 214657 w 308805"/>
                <a:gd name="connsiteY111" fmla="*/ 91136 h 308807"/>
                <a:gd name="connsiteX112" fmla="*/ 250684 w 308805"/>
                <a:gd name="connsiteY112" fmla="*/ 55109 h 308807"/>
                <a:gd name="connsiteX113" fmla="*/ 252192 w 308805"/>
                <a:gd name="connsiteY113" fmla="*/ 51469 h 308807"/>
                <a:gd name="connsiteX114" fmla="*/ 252192 w 308805"/>
                <a:gd name="connsiteY114" fmla="*/ 29596 h 308807"/>
                <a:gd name="connsiteX115" fmla="*/ 243185 w 308805"/>
                <a:gd name="connsiteY115" fmla="*/ 20589 h 308807"/>
                <a:gd name="connsiteX116" fmla="*/ 237781 w 308805"/>
                <a:gd name="connsiteY116" fmla="*/ 22390 h 308807"/>
                <a:gd name="connsiteX117" fmla="*/ 226458 w 308805"/>
                <a:gd name="connsiteY117" fmla="*/ 30883 h 308807"/>
                <a:gd name="connsiteX118" fmla="*/ 226458 w 308805"/>
                <a:gd name="connsiteY118" fmla="*/ 30882 h 308807"/>
                <a:gd name="connsiteX119" fmla="*/ 224003 w 308805"/>
                <a:gd name="connsiteY119" fmla="*/ 21143 h 308807"/>
                <a:gd name="connsiteX120" fmla="*/ 205871 w 308805"/>
                <a:gd name="connsiteY120" fmla="*/ 20589 h 308807"/>
                <a:gd name="connsiteX121" fmla="*/ 216164 w 308805"/>
                <a:gd name="connsiteY121" fmla="*/ 30882 h 308807"/>
                <a:gd name="connsiteX122" fmla="*/ 216164 w 308805"/>
                <a:gd name="connsiteY122" fmla="*/ 41176 h 308807"/>
                <a:gd name="connsiteX123" fmla="*/ 92642 w 308805"/>
                <a:gd name="connsiteY123" fmla="*/ 41176 h 308807"/>
                <a:gd name="connsiteX124" fmla="*/ 92642 w 308805"/>
                <a:gd name="connsiteY124" fmla="*/ 30882 h 308807"/>
                <a:gd name="connsiteX125" fmla="*/ 102935 w 308805"/>
                <a:gd name="connsiteY125" fmla="*/ 20589 h 308807"/>
                <a:gd name="connsiteX126" fmla="*/ 102935 w 308805"/>
                <a:gd name="connsiteY126" fmla="*/ 71173 h 308807"/>
                <a:gd name="connsiteX127" fmla="*/ 102935 w 308805"/>
                <a:gd name="connsiteY127" fmla="*/ 82350 h 308807"/>
                <a:gd name="connsiteX128" fmla="*/ 99920 w 308805"/>
                <a:gd name="connsiteY128" fmla="*/ 82350 h 308807"/>
                <a:gd name="connsiteX129" fmla="*/ 66908 w 308805"/>
                <a:gd name="connsiteY129" fmla="*/ 49338 h 308807"/>
                <a:gd name="connsiteX130" fmla="*/ 66908 w 308805"/>
                <a:gd name="connsiteY130" fmla="*/ 32169 h 308807"/>
                <a:gd name="connsiteX131" fmla="*/ 82348 w 308805"/>
                <a:gd name="connsiteY131" fmla="*/ 43749 h 308807"/>
                <a:gd name="connsiteX132" fmla="*/ 82348 w 308805"/>
                <a:gd name="connsiteY132" fmla="*/ 46323 h 308807"/>
                <a:gd name="connsiteX133" fmla="*/ 87495 w 308805"/>
                <a:gd name="connsiteY133" fmla="*/ 51469 h 308807"/>
                <a:gd name="connsiteX134" fmla="*/ 95548 w 308805"/>
                <a:gd name="connsiteY134" fmla="*/ 51469 h 308807"/>
                <a:gd name="connsiteX135" fmla="*/ 102935 w 308805"/>
                <a:gd name="connsiteY135" fmla="*/ 71173 h 308807"/>
                <a:gd name="connsiteX136" fmla="*/ 94773 w 308805"/>
                <a:gd name="connsiteY136" fmla="*/ 102937 h 308807"/>
                <a:gd name="connsiteX137" fmla="*/ 46321 w 308805"/>
                <a:gd name="connsiteY137" fmla="*/ 54484 h 308807"/>
                <a:gd name="connsiteX138" fmla="*/ 46321 w 308805"/>
                <a:gd name="connsiteY138" fmla="*/ 28309 h 308807"/>
                <a:gd name="connsiteX139" fmla="*/ 64334 w 308805"/>
                <a:gd name="connsiteY139" fmla="*/ 10295 h 308807"/>
                <a:gd name="connsiteX140" fmla="*/ 75143 w 308805"/>
                <a:gd name="connsiteY140" fmla="*/ 13898 h 308807"/>
                <a:gd name="connsiteX141" fmla="*/ 84803 w 308805"/>
                <a:gd name="connsiteY141" fmla="*/ 21143 h 308807"/>
                <a:gd name="connsiteX142" fmla="*/ 82348 w 308805"/>
                <a:gd name="connsiteY142" fmla="*/ 30882 h 308807"/>
                <a:gd name="connsiteX143" fmla="*/ 82348 w 308805"/>
                <a:gd name="connsiteY143" fmla="*/ 30883 h 308807"/>
                <a:gd name="connsiteX144" fmla="*/ 71027 w 308805"/>
                <a:gd name="connsiteY144" fmla="*/ 22391 h 308807"/>
                <a:gd name="connsiteX145" fmla="*/ 58417 w 308805"/>
                <a:gd name="connsiteY145" fmla="*/ 24189 h 308807"/>
                <a:gd name="connsiteX146" fmla="*/ 56614 w 308805"/>
                <a:gd name="connsiteY146" fmla="*/ 29596 h 308807"/>
                <a:gd name="connsiteX147" fmla="*/ 56614 w 308805"/>
                <a:gd name="connsiteY147" fmla="*/ 51469 h 308807"/>
                <a:gd name="connsiteX148" fmla="*/ 58122 w 308805"/>
                <a:gd name="connsiteY148" fmla="*/ 55109 h 308807"/>
                <a:gd name="connsiteX149" fmla="*/ 94149 w 308805"/>
                <a:gd name="connsiteY149" fmla="*/ 91136 h 308807"/>
                <a:gd name="connsiteX150" fmla="*/ 97789 w 308805"/>
                <a:gd name="connsiteY150" fmla="*/ 92643 h 308807"/>
                <a:gd name="connsiteX151" fmla="*/ 102935 w 308805"/>
                <a:gd name="connsiteY151" fmla="*/ 92643 h 308807"/>
                <a:gd name="connsiteX152" fmla="*/ 102935 w 308805"/>
                <a:gd name="connsiteY152" fmla="*/ 102937 h 308807"/>
                <a:gd name="connsiteX153" fmla="*/ 113229 w 308805"/>
                <a:gd name="connsiteY153" fmla="*/ 113231 h 308807"/>
                <a:gd name="connsiteX154" fmla="*/ 113229 w 308805"/>
                <a:gd name="connsiteY154" fmla="*/ 77203 h 308807"/>
                <a:gd name="connsiteX155" fmla="*/ 133816 w 308805"/>
                <a:gd name="connsiteY155" fmla="*/ 77203 h 308807"/>
                <a:gd name="connsiteX156" fmla="*/ 133816 w 308805"/>
                <a:gd name="connsiteY156" fmla="*/ 66910 h 308807"/>
                <a:gd name="connsiteX157" fmla="*/ 113002 w 308805"/>
                <a:gd name="connsiteY157" fmla="*/ 66910 h 308807"/>
                <a:gd name="connsiteX158" fmla="*/ 108089 w 308805"/>
                <a:gd name="connsiteY158" fmla="*/ 51469 h 308807"/>
                <a:gd name="connsiteX159" fmla="*/ 200717 w 308805"/>
                <a:gd name="connsiteY159" fmla="*/ 51469 h 308807"/>
                <a:gd name="connsiteX160" fmla="*/ 195804 w 308805"/>
                <a:gd name="connsiteY160" fmla="*/ 66910 h 308807"/>
                <a:gd name="connsiteX161" fmla="*/ 144109 w 308805"/>
                <a:gd name="connsiteY161" fmla="*/ 66910 h 308807"/>
                <a:gd name="connsiteX162" fmla="*/ 144109 w 308805"/>
                <a:gd name="connsiteY162" fmla="*/ 77203 h 308807"/>
                <a:gd name="connsiteX163" fmla="*/ 195577 w 308805"/>
                <a:gd name="connsiteY163" fmla="*/ 77203 h 308807"/>
                <a:gd name="connsiteX164" fmla="*/ 195577 w 308805"/>
                <a:gd name="connsiteY164" fmla="*/ 113231 h 308807"/>
                <a:gd name="connsiteX165" fmla="*/ 154403 w 308805"/>
                <a:gd name="connsiteY165" fmla="*/ 154405 h 308807"/>
                <a:gd name="connsiteX166" fmla="*/ 113229 w 308805"/>
                <a:gd name="connsiteY166" fmla="*/ 113231 h 308807"/>
                <a:gd name="connsiteX167" fmla="*/ 147325 w 308805"/>
                <a:gd name="connsiteY167" fmla="*/ 199598 h 308807"/>
                <a:gd name="connsiteX168" fmla="*/ 149256 w 308805"/>
                <a:gd name="connsiteY168" fmla="*/ 195579 h 308807"/>
                <a:gd name="connsiteX169" fmla="*/ 149256 w 308805"/>
                <a:gd name="connsiteY169" fmla="*/ 164440 h 308807"/>
                <a:gd name="connsiteX170" fmla="*/ 154403 w 308805"/>
                <a:gd name="connsiteY170" fmla="*/ 164698 h 308807"/>
                <a:gd name="connsiteX171" fmla="*/ 159550 w 308805"/>
                <a:gd name="connsiteY171" fmla="*/ 164440 h 308807"/>
                <a:gd name="connsiteX172" fmla="*/ 159550 w 308805"/>
                <a:gd name="connsiteY172" fmla="*/ 195579 h 308807"/>
                <a:gd name="connsiteX173" fmla="*/ 161481 w 308805"/>
                <a:gd name="connsiteY173" fmla="*/ 199598 h 308807"/>
                <a:gd name="connsiteX174" fmla="*/ 175758 w 308805"/>
                <a:gd name="connsiteY174" fmla="*/ 211019 h 308807"/>
                <a:gd name="connsiteX175" fmla="*/ 133048 w 308805"/>
                <a:gd name="connsiteY175" fmla="*/ 211019 h 308807"/>
                <a:gd name="connsiteX176" fmla="*/ 40046 w 308805"/>
                <a:gd name="connsiteY176" fmla="*/ 247046 h 308807"/>
                <a:gd name="connsiteX177" fmla="*/ 83477 w 308805"/>
                <a:gd name="connsiteY177" fmla="*/ 247046 h 308807"/>
                <a:gd name="connsiteX178" fmla="*/ 94214 w 308805"/>
                <a:gd name="connsiteY178" fmla="*/ 289996 h 308807"/>
                <a:gd name="connsiteX179" fmla="*/ 93212 w 308805"/>
                <a:gd name="connsiteY179" fmla="*/ 298514 h 308807"/>
                <a:gd name="connsiteX180" fmla="*/ 27179 w 308805"/>
                <a:gd name="connsiteY180" fmla="*/ 298514 h 308807"/>
                <a:gd name="connsiteX181" fmla="*/ 103576 w 308805"/>
                <a:gd name="connsiteY181" fmla="*/ 298514 h 308807"/>
                <a:gd name="connsiteX182" fmla="*/ 112659 w 308805"/>
                <a:gd name="connsiteY182" fmla="*/ 221313 h 308807"/>
                <a:gd name="connsiteX183" fmla="*/ 196147 w 308805"/>
                <a:gd name="connsiteY183" fmla="*/ 221313 h 308807"/>
                <a:gd name="connsiteX184" fmla="*/ 205230 w 308805"/>
                <a:gd name="connsiteY184" fmla="*/ 298514 h 308807"/>
                <a:gd name="connsiteX185" fmla="*/ 281627 w 308805"/>
                <a:gd name="connsiteY185" fmla="*/ 298514 h 308807"/>
                <a:gd name="connsiteX186" fmla="*/ 215594 w 308805"/>
                <a:gd name="connsiteY186" fmla="*/ 298514 h 308807"/>
                <a:gd name="connsiteX187" fmla="*/ 214592 w 308805"/>
                <a:gd name="connsiteY187" fmla="*/ 289996 h 308807"/>
                <a:gd name="connsiteX188" fmla="*/ 225329 w 308805"/>
                <a:gd name="connsiteY188" fmla="*/ 247046 h 308807"/>
                <a:gd name="connsiteX189" fmla="*/ 268760 w 308805"/>
                <a:gd name="connsiteY189" fmla="*/ 247046 h 308807"/>
                <a:gd name="connsiteX190" fmla="*/ 272779 w 308805"/>
                <a:gd name="connsiteY190" fmla="*/ 180138 h 308807"/>
                <a:gd name="connsiteX191" fmla="*/ 247045 w 308805"/>
                <a:gd name="connsiteY191" fmla="*/ 205872 h 308807"/>
                <a:gd name="connsiteX192" fmla="*/ 221311 w 308805"/>
                <a:gd name="connsiteY192" fmla="*/ 180138 h 308807"/>
                <a:gd name="connsiteX193" fmla="*/ 221311 w 308805"/>
                <a:gd name="connsiteY193" fmla="*/ 138964 h 308807"/>
                <a:gd name="connsiteX194" fmla="*/ 272779 w 308805"/>
                <a:gd name="connsiteY194" fmla="*/ 138964 h 308807"/>
                <a:gd name="connsiteX195" fmla="*/ 298512 w 308805"/>
                <a:gd name="connsiteY195" fmla="*/ 162982 h 308807"/>
                <a:gd name="connsiteX196" fmla="*/ 285646 w 308805"/>
                <a:gd name="connsiteY196" fmla="*/ 180138 h 308807"/>
                <a:gd name="connsiteX197" fmla="*/ 283072 w 308805"/>
                <a:gd name="connsiteY197" fmla="*/ 180138 h 308807"/>
                <a:gd name="connsiteX198" fmla="*/ 283072 w 308805"/>
                <a:gd name="connsiteY198" fmla="*/ 156537 h 308807"/>
                <a:gd name="connsiteX199" fmla="*/ 288661 w 308805"/>
                <a:gd name="connsiteY199" fmla="*/ 150948 h 308807"/>
                <a:gd name="connsiteX200" fmla="*/ 296822 w 308805"/>
                <a:gd name="connsiteY200" fmla="*/ 150948 h 308807"/>
                <a:gd name="connsiteX201" fmla="*/ 298512 w 308805"/>
                <a:gd name="connsiteY201" fmla="*/ 155029 h 3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08805" h="308807">
                  <a:moveTo>
                    <a:pt x="292741" y="138964"/>
                  </a:moveTo>
                  <a:cubicBezTo>
                    <a:pt x="289251" y="138955"/>
                    <a:pt x="285854" y="140092"/>
                    <a:pt x="283072" y="142200"/>
                  </a:cubicBezTo>
                  <a:lnTo>
                    <a:pt x="283072" y="133818"/>
                  </a:lnTo>
                  <a:cubicBezTo>
                    <a:pt x="283072" y="130975"/>
                    <a:pt x="280768" y="128671"/>
                    <a:pt x="277925" y="128671"/>
                  </a:cubicBezTo>
                  <a:lnTo>
                    <a:pt x="216164" y="128671"/>
                  </a:lnTo>
                  <a:cubicBezTo>
                    <a:pt x="213322" y="128671"/>
                    <a:pt x="211017" y="130975"/>
                    <a:pt x="211017" y="133818"/>
                  </a:cubicBezTo>
                  <a:lnTo>
                    <a:pt x="211017" y="180138"/>
                  </a:lnTo>
                  <a:cubicBezTo>
                    <a:pt x="211041" y="198038"/>
                    <a:pt x="224185" y="213214"/>
                    <a:pt x="241898" y="215792"/>
                  </a:cubicBezTo>
                  <a:lnTo>
                    <a:pt x="241898" y="236753"/>
                  </a:lnTo>
                  <a:lnTo>
                    <a:pt x="221311" y="236753"/>
                  </a:lnTo>
                  <a:cubicBezTo>
                    <a:pt x="218949" y="236753"/>
                    <a:pt x="216890" y="238360"/>
                    <a:pt x="216318" y="240652"/>
                  </a:cubicBezTo>
                  <a:lnTo>
                    <a:pt x="211197" y="261137"/>
                  </a:lnTo>
                  <a:lnTo>
                    <a:pt x="205835" y="215564"/>
                  </a:lnTo>
                  <a:cubicBezTo>
                    <a:pt x="205531" y="212972"/>
                    <a:pt x="203334" y="211019"/>
                    <a:pt x="200724" y="211019"/>
                  </a:cubicBezTo>
                  <a:lnTo>
                    <a:pt x="192236" y="211019"/>
                  </a:lnTo>
                  <a:lnTo>
                    <a:pt x="169843" y="193105"/>
                  </a:lnTo>
                  <a:lnTo>
                    <a:pt x="169843" y="162329"/>
                  </a:lnTo>
                  <a:cubicBezTo>
                    <a:pt x="191267" y="155561"/>
                    <a:pt x="205842" y="135698"/>
                    <a:pt x="205871" y="113231"/>
                  </a:cubicBezTo>
                  <a:lnTo>
                    <a:pt x="216164" y="113231"/>
                  </a:lnTo>
                  <a:cubicBezTo>
                    <a:pt x="217529" y="113231"/>
                    <a:pt x="218839" y="112688"/>
                    <a:pt x="219804" y="111723"/>
                  </a:cubicBezTo>
                  <a:lnTo>
                    <a:pt x="271271" y="60255"/>
                  </a:lnTo>
                  <a:cubicBezTo>
                    <a:pt x="272236" y="59290"/>
                    <a:pt x="272779" y="57981"/>
                    <a:pt x="272779" y="56616"/>
                  </a:cubicBezTo>
                  <a:lnTo>
                    <a:pt x="272779" y="28309"/>
                  </a:lnTo>
                  <a:cubicBezTo>
                    <a:pt x="272779" y="12676"/>
                    <a:pt x="260106" y="2"/>
                    <a:pt x="244472" y="2"/>
                  </a:cubicBezTo>
                  <a:cubicBezTo>
                    <a:pt x="238347" y="2"/>
                    <a:pt x="232387" y="1988"/>
                    <a:pt x="227488" y="5663"/>
                  </a:cubicBezTo>
                  <a:lnTo>
                    <a:pt x="216966" y="13555"/>
                  </a:lnTo>
                  <a:cubicBezTo>
                    <a:pt x="213658" y="11424"/>
                    <a:pt x="209805" y="10292"/>
                    <a:pt x="205871" y="10295"/>
                  </a:cubicBezTo>
                  <a:lnTo>
                    <a:pt x="102935" y="10295"/>
                  </a:lnTo>
                  <a:cubicBezTo>
                    <a:pt x="99001" y="10292"/>
                    <a:pt x="95148" y="11424"/>
                    <a:pt x="91840" y="13555"/>
                  </a:cubicBezTo>
                  <a:lnTo>
                    <a:pt x="81318" y="5663"/>
                  </a:lnTo>
                  <a:cubicBezTo>
                    <a:pt x="68812" y="-3717"/>
                    <a:pt x="51069" y="-1183"/>
                    <a:pt x="41689" y="11324"/>
                  </a:cubicBezTo>
                  <a:cubicBezTo>
                    <a:pt x="38014" y="16224"/>
                    <a:pt x="36027" y="22184"/>
                    <a:pt x="36027" y="28309"/>
                  </a:cubicBezTo>
                  <a:lnTo>
                    <a:pt x="36027" y="56616"/>
                  </a:lnTo>
                  <a:cubicBezTo>
                    <a:pt x="36027" y="57981"/>
                    <a:pt x="36570" y="59290"/>
                    <a:pt x="37535" y="60255"/>
                  </a:cubicBezTo>
                  <a:lnTo>
                    <a:pt x="89002" y="111723"/>
                  </a:lnTo>
                  <a:cubicBezTo>
                    <a:pt x="89967" y="112688"/>
                    <a:pt x="91277" y="113231"/>
                    <a:pt x="92642" y="113231"/>
                  </a:cubicBezTo>
                  <a:lnTo>
                    <a:pt x="102935" y="113231"/>
                  </a:lnTo>
                  <a:cubicBezTo>
                    <a:pt x="102964" y="135698"/>
                    <a:pt x="117539" y="155561"/>
                    <a:pt x="138963" y="162329"/>
                  </a:cubicBezTo>
                  <a:lnTo>
                    <a:pt x="138963" y="193105"/>
                  </a:lnTo>
                  <a:lnTo>
                    <a:pt x="116570" y="211019"/>
                  </a:lnTo>
                  <a:lnTo>
                    <a:pt x="108082" y="211019"/>
                  </a:lnTo>
                  <a:cubicBezTo>
                    <a:pt x="105472" y="211019"/>
                    <a:pt x="103275" y="212972"/>
                    <a:pt x="102971" y="215564"/>
                  </a:cubicBezTo>
                  <a:lnTo>
                    <a:pt x="97609" y="261137"/>
                  </a:lnTo>
                  <a:lnTo>
                    <a:pt x="92488" y="240652"/>
                  </a:lnTo>
                  <a:cubicBezTo>
                    <a:pt x="91915" y="238360"/>
                    <a:pt x="89857" y="236753"/>
                    <a:pt x="87495" y="236753"/>
                  </a:cubicBezTo>
                  <a:lnTo>
                    <a:pt x="66908" y="236753"/>
                  </a:lnTo>
                  <a:lnTo>
                    <a:pt x="66908" y="215792"/>
                  </a:lnTo>
                  <a:cubicBezTo>
                    <a:pt x="84621" y="213214"/>
                    <a:pt x="97765" y="198038"/>
                    <a:pt x="97789" y="180138"/>
                  </a:cubicBezTo>
                  <a:lnTo>
                    <a:pt x="97789" y="133818"/>
                  </a:lnTo>
                  <a:cubicBezTo>
                    <a:pt x="97789" y="130975"/>
                    <a:pt x="95484" y="128671"/>
                    <a:pt x="92642" y="128671"/>
                  </a:cubicBezTo>
                  <a:lnTo>
                    <a:pt x="30881" y="128671"/>
                  </a:lnTo>
                  <a:cubicBezTo>
                    <a:pt x="28038" y="128671"/>
                    <a:pt x="25734" y="130975"/>
                    <a:pt x="25734" y="133818"/>
                  </a:cubicBezTo>
                  <a:lnTo>
                    <a:pt x="25734" y="142200"/>
                  </a:lnTo>
                  <a:cubicBezTo>
                    <a:pt x="18649" y="136860"/>
                    <a:pt x="8576" y="138275"/>
                    <a:pt x="3236" y="145360"/>
                  </a:cubicBezTo>
                  <a:cubicBezTo>
                    <a:pt x="1136" y="148146"/>
                    <a:pt x="0" y="151540"/>
                    <a:pt x="0" y="155029"/>
                  </a:cubicBezTo>
                  <a:lnTo>
                    <a:pt x="0" y="164698"/>
                  </a:lnTo>
                  <a:cubicBezTo>
                    <a:pt x="0" y="165812"/>
                    <a:pt x="361" y="166895"/>
                    <a:pt x="1029" y="167786"/>
                  </a:cubicBezTo>
                  <a:lnTo>
                    <a:pt x="16469" y="188373"/>
                  </a:lnTo>
                  <a:cubicBezTo>
                    <a:pt x="17441" y="189669"/>
                    <a:pt x="18967" y="190432"/>
                    <a:pt x="20587" y="190432"/>
                  </a:cubicBezTo>
                  <a:lnTo>
                    <a:pt x="27240" y="190432"/>
                  </a:lnTo>
                  <a:cubicBezTo>
                    <a:pt x="31274" y="203873"/>
                    <a:pt x="42728" y="213762"/>
                    <a:pt x="56614" y="215792"/>
                  </a:cubicBezTo>
                  <a:lnTo>
                    <a:pt x="56614" y="236753"/>
                  </a:lnTo>
                  <a:lnTo>
                    <a:pt x="36027" y="236753"/>
                  </a:lnTo>
                  <a:cubicBezTo>
                    <a:pt x="33666" y="236753"/>
                    <a:pt x="31607" y="238360"/>
                    <a:pt x="31035" y="240652"/>
                  </a:cubicBezTo>
                  <a:lnTo>
                    <a:pt x="15594" y="302413"/>
                  </a:lnTo>
                  <a:cubicBezTo>
                    <a:pt x="14905" y="305170"/>
                    <a:pt x="16581" y="307964"/>
                    <a:pt x="19338" y="308654"/>
                  </a:cubicBezTo>
                  <a:cubicBezTo>
                    <a:pt x="19747" y="308756"/>
                    <a:pt x="20166" y="308808"/>
                    <a:pt x="20587" y="308808"/>
                  </a:cubicBezTo>
                  <a:lnTo>
                    <a:pt x="288219" y="308808"/>
                  </a:lnTo>
                  <a:cubicBezTo>
                    <a:pt x="291061" y="308808"/>
                    <a:pt x="293366" y="306504"/>
                    <a:pt x="293366" y="303661"/>
                  </a:cubicBezTo>
                  <a:cubicBezTo>
                    <a:pt x="293366" y="303240"/>
                    <a:pt x="293314" y="302821"/>
                    <a:pt x="293212" y="302413"/>
                  </a:cubicBezTo>
                  <a:lnTo>
                    <a:pt x="277772" y="240652"/>
                  </a:lnTo>
                  <a:cubicBezTo>
                    <a:pt x="277199" y="238360"/>
                    <a:pt x="275140" y="236753"/>
                    <a:pt x="272779" y="236753"/>
                  </a:cubicBezTo>
                  <a:lnTo>
                    <a:pt x="252192" y="236753"/>
                  </a:lnTo>
                  <a:lnTo>
                    <a:pt x="252192" y="215792"/>
                  </a:lnTo>
                  <a:cubicBezTo>
                    <a:pt x="266078" y="213762"/>
                    <a:pt x="277532" y="203873"/>
                    <a:pt x="281566" y="190432"/>
                  </a:cubicBezTo>
                  <a:lnTo>
                    <a:pt x="288219" y="190432"/>
                  </a:lnTo>
                  <a:cubicBezTo>
                    <a:pt x="289839" y="190432"/>
                    <a:pt x="291364" y="189669"/>
                    <a:pt x="292336" y="188373"/>
                  </a:cubicBezTo>
                  <a:lnTo>
                    <a:pt x="307777" y="167786"/>
                  </a:lnTo>
                  <a:cubicBezTo>
                    <a:pt x="308445" y="166895"/>
                    <a:pt x="308806" y="165812"/>
                    <a:pt x="308806" y="164698"/>
                  </a:cubicBezTo>
                  <a:lnTo>
                    <a:pt x="308806" y="155029"/>
                  </a:lnTo>
                  <a:cubicBezTo>
                    <a:pt x="308796" y="146161"/>
                    <a:pt x="301609" y="138975"/>
                    <a:pt x="292741" y="138964"/>
                  </a:cubicBezTo>
                  <a:close/>
                  <a:moveTo>
                    <a:pt x="23160" y="180138"/>
                  </a:moveTo>
                  <a:lnTo>
                    <a:pt x="10294" y="162982"/>
                  </a:lnTo>
                  <a:lnTo>
                    <a:pt x="10294" y="155029"/>
                  </a:lnTo>
                  <a:cubicBezTo>
                    <a:pt x="10293" y="151842"/>
                    <a:pt x="12877" y="149258"/>
                    <a:pt x="16064" y="149258"/>
                  </a:cubicBezTo>
                  <a:cubicBezTo>
                    <a:pt x="17595" y="149258"/>
                    <a:pt x="19063" y="149866"/>
                    <a:pt x="20145" y="150948"/>
                  </a:cubicBezTo>
                  <a:lnTo>
                    <a:pt x="25734" y="156537"/>
                  </a:lnTo>
                  <a:lnTo>
                    <a:pt x="25734" y="180138"/>
                  </a:lnTo>
                  <a:close/>
                  <a:moveTo>
                    <a:pt x="36027" y="180138"/>
                  </a:moveTo>
                  <a:lnTo>
                    <a:pt x="36027" y="138964"/>
                  </a:lnTo>
                  <a:lnTo>
                    <a:pt x="87495" y="138964"/>
                  </a:lnTo>
                  <a:lnTo>
                    <a:pt x="87495" y="180138"/>
                  </a:lnTo>
                  <a:cubicBezTo>
                    <a:pt x="87495" y="194351"/>
                    <a:pt x="75973" y="205872"/>
                    <a:pt x="61761" y="205872"/>
                  </a:cubicBezTo>
                  <a:cubicBezTo>
                    <a:pt x="47549" y="205872"/>
                    <a:pt x="36027" y="194351"/>
                    <a:pt x="36027" y="180138"/>
                  </a:cubicBezTo>
                  <a:close/>
                  <a:moveTo>
                    <a:pt x="221311" y="51469"/>
                  </a:moveTo>
                  <a:cubicBezTo>
                    <a:pt x="224153" y="51469"/>
                    <a:pt x="226458" y="49165"/>
                    <a:pt x="226458" y="46323"/>
                  </a:cubicBezTo>
                  <a:lnTo>
                    <a:pt x="226458" y="43749"/>
                  </a:lnTo>
                  <a:lnTo>
                    <a:pt x="241898" y="32169"/>
                  </a:lnTo>
                  <a:lnTo>
                    <a:pt x="241898" y="49338"/>
                  </a:lnTo>
                  <a:lnTo>
                    <a:pt x="208886" y="82350"/>
                  </a:lnTo>
                  <a:lnTo>
                    <a:pt x="205871" y="82350"/>
                  </a:lnTo>
                  <a:lnTo>
                    <a:pt x="205871" y="71173"/>
                  </a:lnTo>
                  <a:cubicBezTo>
                    <a:pt x="205852" y="63925"/>
                    <a:pt x="208479" y="56919"/>
                    <a:pt x="213258" y="51469"/>
                  </a:cubicBezTo>
                  <a:close/>
                  <a:moveTo>
                    <a:pt x="233663" y="13898"/>
                  </a:moveTo>
                  <a:cubicBezTo>
                    <a:pt x="241622" y="7929"/>
                    <a:pt x="252913" y="9542"/>
                    <a:pt x="258882" y="17500"/>
                  </a:cubicBezTo>
                  <a:cubicBezTo>
                    <a:pt x="261221" y="20619"/>
                    <a:pt x="262485" y="24411"/>
                    <a:pt x="262485" y="28309"/>
                  </a:cubicBezTo>
                  <a:lnTo>
                    <a:pt x="262485" y="54484"/>
                  </a:lnTo>
                  <a:lnTo>
                    <a:pt x="214033" y="102937"/>
                  </a:lnTo>
                  <a:lnTo>
                    <a:pt x="205871" y="102937"/>
                  </a:lnTo>
                  <a:lnTo>
                    <a:pt x="205871" y="92643"/>
                  </a:lnTo>
                  <a:lnTo>
                    <a:pt x="211017" y="92643"/>
                  </a:lnTo>
                  <a:cubicBezTo>
                    <a:pt x="212383" y="92643"/>
                    <a:pt x="213692" y="92101"/>
                    <a:pt x="214657" y="91136"/>
                  </a:cubicBezTo>
                  <a:lnTo>
                    <a:pt x="250684" y="55109"/>
                  </a:lnTo>
                  <a:cubicBezTo>
                    <a:pt x="251649" y="54143"/>
                    <a:pt x="252192" y="52834"/>
                    <a:pt x="252192" y="51469"/>
                  </a:cubicBezTo>
                  <a:lnTo>
                    <a:pt x="252192" y="29596"/>
                  </a:lnTo>
                  <a:cubicBezTo>
                    <a:pt x="252192" y="24621"/>
                    <a:pt x="248160" y="20589"/>
                    <a:pt x="243185" y="20589"/>
                  </a:cubicBezTo>
                  <a:cubicBezTo>
                    <a:pt x="241237" y="20589"/>
                    <a:pt x="239340" y="21221"/>
                    <a:pt x="237781" y="22390"/>
                  </a:cubicBezTo>
                  <a:lnTo>
                    <a:pt x="226458" y="30883"/>
                  </a:lnTo>
                  <a:lnTo>
                    <a:pt x="226458" y="30882"/>
                  </a:lnTo>
                  <a:cubicBezTo>
                    <a:pt x="226462" y="27482"/>
                    <a:pt x="225618" y="24135"/>
                    <a:pt x="224003" y="21143"/>
                  </a:cubicBezTo>
                  <a:close/>
                  <a:moveTo>
                    <a:pt x="205871" y="20589"/>
                  </a:moveTo>
                  <a:cubicBezTo>
                    <a:pt x="211553" y="20595"/>
                    <a:pt x="216158" y="25200"/>
                    <a:pt x="216164" y="30882"/>
                  </a:cubicBezTo>
                  <a:lnTo>
                    <a:pt x="216164" y="41176"/>
                  </a:lnTo>
                  <a:lnTo>
                    <a:pt x="92642" y="41176"/>
                  </a:lnTo>
                  <a:lnTo>
                    <a:pt x="92642" y="30882"/>
                  </a:lnTo>
                  <a:cubicBezTo>
                    <a:pt x="92648" y="25200"/>
                    <a:pt x="97253" y="20595"/>
                    <a:pt x="102935" y="20589"/>
                  </a:cubicBezTo>
                  <a:close/>
                  <a:moveTo>
                    <a:pt x="102935" y="71173"/>
                  </a:moveTo>
                  <a:lnTo>
                    <a:pt x="102935" y="82350"/>
                  </a:lnTo>
                  <a:lnTo>
                    <a:pt x="99920" y="82350"/>
                  </a:lnTo>
                  <a:lnTo>
                    <a:pt x="66908" y="49338"/>
                  </a:lnTo>
                  <a:lnTo>
                    <a:pt x="66908" y="32169"/>
                  </a:lnTo>
                  <a:lnTo>
                    <a:pt x="82348" y="43749"/>
                  </a:lnTo>
                  <a:lnTo>
                    <a:pt x="82348" y="46323"/>
                  </a:lnTo>
                  <a:cubicBezTo>
                    <a:pt x="82348" y="49165"/>
                    <a:pt x="84653" y="51469"/>
                    <a:pt x="87495" y="51469"/>
                  </a:cubicBezTo>
                  <a:lnTo>
                    <a:pt x="95548" y="51469"/>
                  </a:lnTo>
                  <a:cubicBezTo>
                    <a:pt x="100327" y="56919"/>
                    <a:pt x="102954" y="63925"/>
                    <a:pt x="102935" y="71173"/>
                  </a:cubicBezTo>
                  <a:close/>
                  <a:moveTo>
                    <a:pt x="94773" y="102937"/>
                  </a:moveTo>
                  <a:lnTo>
                    <a:pt x="46321" y="54484"/>
                  </a:lnTo>
                  <a:lnTo>
                    <a:pt x="46321" y="28309"/>
                  </a:lnTo>
                  <a:cubicBezTo>
                    <a:pt x="46321" y="18360"/>
                    <a:pt x="54386" y="10295"/>
                    <a:pt x="64334" y="10295"/>
                  </a:cubicBezTo>
                  <a:cubicBezTo>
                    <a:pt x="68232" y="10295"/>
                    <a:pt x="72024" y="11559"/>
                    <a:pt x="75143" y="13898"/>
                  </a:cubicBezTo>
                  <a:lnTo>
                    <a:pt x="84803" y="21143"/>
                  </a:lnTo>
                  <a:cubicBezTo>
                    <a:pt x="83188" y="24135"/>
                    <a:pt x="82344" y="27482"/>
                    <a:pt x="82348" y="30882"/>
                  </a:cubicBezTo>
                  <a:lnTo>
                    <a:pt x="82348" y="30883"/>
                  </a:lnTo>
                  <a:lnTo>
                    <a:pt x="71027" y="22391"/>
                  </a:lnTo>
                  <a:cubicBezTo>
                    <a:pt x="67048" y="19406"/>
                    <a:pt x="61403" y="20211"/>
                    <a:pt x="58417" y="24189"/>
                  </a:cubicBezTo>
                  <a:cubicBezTo>
                    <a:pt x="57247" y="25749"/>
                    <a:pt x="56614" y="27646"/>
                    <a:pt x="56614" y="29596"/>
                  </a:cubicBezTo>
                  <a:lnTo>
                    <a:pt x="56614" y="51469"/>
                  </a:lnTo>
                  <a:cubicBezTo>
                    <a:pt x="56614" y="52834"/>
                    <a:pt x="57157" y="54143"/>
                    <a:pt x="58122" y="55109"/>
                  </a:cubicBezTo>
                  <a:lnTo>
                    <a:pt x="94149" y="91136"/>
                  </a:lnTo>
                  <a:cubicBezTo>
                    <a:pt x="95114" y="92101"/>
                    <a:pt x="96423" y="92643"/>
                    <a:pt x="97789" y="92643"/>
                  </a:cubicBezTo>
                  <a:lnTo>
                    <a:pt x="102935" y="92643"/>
                  </a:lnTo>
                  <a:lnTo>
                    <a:pt x="102935" y="102937"/>
                  </a:lnTo>
                  <a:close/>
                  <a:moveTo>
                    <a:pt x="113229" y="113231"/>
                  </a:moveTo>
                  <a:lnTo>
                    <a:pt x="113229" y="77203"/>
                  </a:lnTo>
                  <a:lnTo>
                    <a:pt x="133816" y="77203"/>
                  </a:lnTo>
                  <a:lnTo>
                    <a:pt x="133816" y="66910"/>
                  </a:lnTo>
                  <a:lnTo>
                    <a:pt x="113002" y="66910"/>
                  </a:lnTo>
                  <a:cubicBezTo>
                    <a:pt x="112438" y="61481"/>
                    <a:pt x="110766" y="56226"/>
                    <a:pt x="108089" y="51469"/>
                  </a:cubicBezTo>
                  <a:lnTo>
                    <a:pt x="200717" y="51469"/>
                  </a:lnTo>
                  <a:cubicBezTo>
                    <a:pt x="198040" y="56226"/>
                    <a:pt x="196368" y="61481"/>
                    <a:pt x="195804" y="66910"/>
                  </a:cubicBezTo>
                  <a:lnTo>
                    <a:pt x="144109" y="66910"/>
                  </a:lnTo>
                  <a:lnTo>
                    <a:pt x="144109" y="77203"/>
                  </a:lnTo>
                  <a:lnTo>
                    <a:pt x="195577" y="77203"/>
                  </a:lnTo>
                  <a:lnTo>
                    <a:pt x="195577" y="113231"/>
                  </a:lnTo>
                  <a:cubicBezTo>
                    <a:pt x="195577" y="135970"/>
                    <a:pt x="177143" y="154405"/>
                    <a:pt x="154403" y="154405"/>
                  </a:cubicBezTo>
                  <a:cubicBezTo>
                    <a:pt x="131663" y="154405"/>
                    <a:pt x="113229" y="135970"/>
                    <a:pt x="113229" y="113231"/>
                  </a:cubicBezTo>
                  <a:close/>
                  <a:moveTo>
                    <a:pt x="147325" y="199598"/>
                  </a:moveTo>
                  <a:cubicBezTo>
                    <a:pt x="148546" y="198621"/>
                    <a:pt x="149256" y="197142"/>
                    <a:pt x="149256" y="195579"/>
                  </a:cubicBezTo>
                  <a:lnTo>
                    <a:pt x="149256" y="164440"/>
                  </a:lnTo>
                  <a:cubicBezTo>
                    <a:pt x="150949" y="164609"/>
                    <a:pt x="152666" y="164698"/>
                    <a:pt x="154403" y="164698"/>
                  </a:cubicBezTo>
                  <a:cubicBezTo>
                    <a:pt x="156140" y="164698"/>
                    <a:pt x="157856" y="164609"/>
                    <a:pt x="159550" y="164440"/>
                  </a:cubicBezTo>
                  <a:lnTo>
                    <a:pt x="159550" y="195579"/>
                  </a:lnTo>
                  <a:cubicBezTo>
                    <a:pt x="159550" y="197142"/>
                    <a:pt x="160260" y="198621"/>
                    <a:pt x="161481" y="199598"/>
                  </a:cubicBezTo>
                  <a:lnTo>
                    <a:pt x="175758" y="211019"/>
                  </a:lnTo>
                  <a:lnTo>
                    <a:pt x="133048" y="211019"/>
                  </a:lnTo>
                  <a:close/>
                  <a:moveTo>
                    <a:pt x="40046" y="247046"/>
                  </a:moveTo>
                  <a:lnTo>
                    <a:pt x="83477" y="247046"/>
                  </a:lnTo>
                  <a:lnTo>
                    <a:pt x="94214" y="289996"/>
                  </a:lnTo>
                  <a:lnTo>
                    <a:pt x="93212" y="298514"/>
                  </a:lnTo>
                  <a:lnTo>
                    <a:pt x="27179" y="298514"/>
                  </a:lnTo>
                  <a:close/>
                  <a:moveTo>
                    <a:pt x="103576" y="298514"/>
                  </a:moveTo>
                  <a:lnTo>
                    <a:pt x="112659" y="221313"/>
                  </a:lnTo>
                  <a:lnTo>
                    <a:pt x="196147" y="221313"/>
                  </a:lnTo>
                  <a:lnTo>
                    <a:pt x="205230" y="298514"/>
                  </a:lnTo>
                  <a:close/>
                  <a:moveTo>
                    <a:pt x="281627" y="298514"/>
                  </a:moveTo>
                  <a:lnTo>
                    <a:pt x="215594" y="298514"/>
                  </a:lnTo>
                  <a:lnTo>
                    <a:pt x="214592" y="289996"/>
                  </a:lnTo>
                  <a:lnTo>
                    <a:pt x="225329" y="247046"/>
                  </a:lnTo>
                  <a:lnTo>
                    <a:pt x="268760" y="247046"/>
                  </a:lnTo>
                  <a:close/>
                  <a:moveTo>
                    <a:pt x="272779" y="180138"/>
                  </a:moveTo>
                  <a:cubicBezTo>
                    <a:pt x="272779" y="194351"/>
                    <a:pt x="261257" y="205872"/>
                    <a:pt x="247045" y="205872"/>
                  </a:cubicBezTo>
                  <a:cubicBezTo>
                    <a:pt x="232833" y="205872"/>
                    <a:pt x="221311" y="194351"/>
                    <a:pt x="221311" y="180138"/>
                  </a:cubicBezTo>
                  <a:lnTo>
                    <a:pt x="221311" y="138964"/>
                  </a:lnTo>
                  <a:lnTo>
                    <a:pt x="272779" y="138964"/>
                  </a:lnTo>
                  <a:close/>
                  <a:moveTo>
                    <a:pt x="298512" y="162982"/>
                  </a:moveTo>
                  <a:lnTo>
                    <a:pt x="285646" y="180138"/>
                  </a:lnTo>
                  <a:lnTo>
                    <a:pt x="283072" y="180138"/>
                  </a:lnTo>
                  <a:lnTo>
                    <a:pt x="283072" y="156537"/>
                  </a:lnTo>
                  <a:lnTo>
                    <a:pt x="288661" y="150948"/>
                  </a:lnTo>
                  <a:cubicBezTo>
                    <a:pt x="290915" y="148694"/>
                    <a:pt x="294568" y="148694"/>
                    <a:pt x="296822" y="150948"/>
                  </a:cubicBezTo>
                  <a:cubicBezTo>
                    <a:pt x="297904" y="152031"/>
                    <a:pt x="298512" y="153498"/>
                    <a:pt x="298512" y="155029"/>
                  </a:cubicBezTo>
                  <a:close/>
                </a:path>
              </a:pathLst>
            </a:custGeom>
            <a:solidFill>
              <a:schemeClr val="accent2"/>
            </a:solidFill>
            <a:ln w="633" cap="flat">
              <a:noFill/>
              <a:prstDash val="solid"/>
              <a:miter/>
            </a:ln>
          </p:spPr>
          <p:txBody>
            <a:bodyPr rtlCol="0" anchor="ctr"/>
            <a:lstStyle/>
            <a:p>
              <a:endParaRPr lang="zh-CN" altLang="en-US" dirty="0"/>
            </a:p>
          </p:txBody>
        </p:sp>
        <p:sp>
          <p:nvSpPr>
            <p:cNvPr id="14" name="文本框 13"/>
            <p:cNvSpPr txBox="1"/>
            <p:nvPr/>
          </p:nvSpPr>
          <p:spPr>
            <a:xfrm>
              <a:off x="5623745" y="5656869"/>
              <a:ext cx="5557614"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1400" b="0" i="0" u="none" strike="noStrike" cap="none" spc="0" normalizeH="0" baseline="0">
                  <a:ln>
                    <a:noFill/>
                  </a:ln>
                  <a:gradFill flip="none" rotWithShape="1">
                    <a:gsLst>
                      <a:gs pos="100000">
                        <a:srgbClr val="1D78FA">
                          <a:lumMod val="75000"/>
                        </a:srgbClr>
                      </a:gs>
                      <a:gs pos="0">
                        <a:srgbClr val="1D78FA"/>
                      </a:gs>
                    </a:gsLst>
                    <a:lin ang="2700000" scaled="1"/>
                    <a:tileRect/>
                  </a:gradFill>
                  <a:effectLst/>
                  <a:uLnTx/>
                  <a:uFillTx/>
                  <a:latin typeface="思源黑体 CN Bold"/>
                  <a:ea typeface="思源黑体 CN Bold"/>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defRPr/>
              </a:pPr>
              <a:r>
                <a:rPr kumimoji="0" lang="zh-CN" altLang="en-US" sz="1400" b="1" i="0" u="none" strike="noStrike" kern="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OPPOSans M" panose="00020600040101010101" pitchFamily="18" charset="-122"/>
                </a:rPr>
                <a:t>欧洲、马来西亚、美国等均有业务布局和办事处</a:t>
              </a:r>
            </a:p>
          </p:txBody>
        </p:sp>
      </p:grpSp>
      <p:grpSp>
        <p:nvGrpSpPr>
          <p:cNvPr id="15" name="组合 14"/>
          <p:cNvGrpSpPr/>
          <p:nvPr/>
        </p:nvGrpSpPr>
        <p:grpSpPr>
          <a:xfrm>
            <a:off x="552785" y="5002710"/>
            <a:ext cx="4556934" cy="1776173"/>
            <a:chOff x="1237092" y="4350175"/>
            <a:chExt cx="4556934" cy="1776173"/>
          </a:xfrm>
        </p:grpSpPr>
        <p:sp>
          <p:nvSpPr>
            <p:cNvPr id="16" name="文本框 15"/>
            <p:cNvSpPr txBox="1"/>
            <p:nvPr/>
          </p:nvSpPr>
          <p:spPr>
            <a:xfrm>
              <a:off x="1267900" y="5461593"/>
              <a:ext cx="92713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rPr>
                <a:t>200+</a:t>
              </a:r>
              <a:endPar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endParaRPr>
            </a:p>
          </p:txBody>
        </p:sp>
        <p:sp>
          <p:nvSpPr>
            <p:cNvPr id="17" name="文本框 16"/>
            <p:cNvSpPr txBox="1"/>
            <p:nvPr/>
          </p:nvSpPr>
          <p:spPr>
            <a:xfrm>
              <a:off x="1316725" y="5830539"/>
              <a:ext cx="1119136"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lang="zh-CN" altLang="en-US" sz="1100" b="1" kern="0" dirty="0">
                  <a:latin typeface="微软雅黑" panose="020B0503020204020204" charset="-122"/>
                  <a:ea typeface="微软雅黑" panose="020B0503020204020204" charset="-122"/>
                  <a:cs typeface="OPPOSans M" panose="00020600040101010101" pitchFamily="18" charset="-122"/>
                </a:rPr>
                <a:t>实验室</a:t>
              </a:r>
              <a:endPar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18" name="文本框 17"/>
            <p:cNvSpPr txBox="1"/>
            <p:nvPr/>
          </p:nvSpPr>
          <p:spPr>
            <a:xfrm>
              <a:off x="2940685" y="5435947"/>
              <a:ext cx="149458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rPr>
                <a:t>6</a:t>
              </a:r>
              <a:r>
                <a:rPr lang="zh-CN" altLang="en-US" sz="2000" b="1" kern="0" dirty="0">
                  <a:solidFill>
                    <a:srgbClr val="C00000"/>
                  </a:solidFill>
                  <a:latin typeface="微软雅黑" panose="020B0503020204020204" charset="-122"/>
                  <a:ea typeface="微软雅黑" panose="020B0503020204020204" charset="-122"/>
                  <a:cs typeface="OPPOSans H" panose="00020600040101010101" pitchFamily="18" charset="-122"/>
                </a:rPr>
                <a:t>大</a:t>
              </a:r>
              <a:endPar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endParaRPr>
            </a:p>
          </p:txBody>
        </p:sp>
        <p:sp>
          <p:nvSpPr>
            <p:cNvPr id="19" name="文本框 18"/>
            <p:cNvSpPr txBox="1"/>
            <p:nvPr/>
          </p:nvSpPr>
          <p:spPr>
            <a:xfrm>
              <a:off x="2743470" y="5840692"/>
              <a:ext cx="1353754"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产学研教育基地</a:t>
              </a:r>
            </a:p>
          </p:txBody>
        </p:sp>
        <p:grpSp>
          <p:nvGrpSpPr>
            <p:cNvPr id="34" name="组合 33"/>
            <p:cNvGrpSpPr/>
            <p:nvPr/>
          </p:nvGrpSpPr>
          <p:grpSpPr>
            <a:xfrm>
              <a:off x="1247315" y="4350175"/>
              <a:ext cx="327422" cy="321964"/>
              <a:chOff x="1247315" y="4350175"/>
              <a:chExt cx="327422" cy="321964"/>
            </a:xfrm>
          </p:grpSpPr>
          <p:sp>
            <p:nvSpPr>
              <p:cNvPr id="43" name="任意多边形: 形状 42"/>
              <p:cNvSpPr/>
              <p:nvPr/>
            </p:nvSpPr>
            <p:spPr>
              <a:xfrm>
                <a:off x="1280057" y="4382917"/>
                <a:ext cx="49113" cy="49113"/>
              </a:xfrm>
              <a:custGeom>
                <a:avLst/>
                <a:gdLst>
                  <a:gd name="connsiteX0" fmla="*/ 24557 w 49113"/>
                  <a:gd name="connsiteY0" fmla="*/ 0 h 49113"/>
                  <a:gd name="connsiteX1" fmla="*/ 0 w 49113"/>
                  <a:gd name="connsiteY1" fmla="*/ 24557 h 49113"/>
                  <a:gd name="connsiteX2" fmla="*/ 24557 w 49113"/>
                  <a:gd name="connsiteY2" fmla="*/ 49113 h 49113"/>
                  <a:gd name="connsiteX3" fmla="*/ 49113 w 49113"/>
                  <a:gd name="connsiteY3" fmla="*/ 24557 h 49113"/>
                  <a:gd name="connsiteX4" fmla="*/ 24557 w 49113"/>
                  <a:gd name="connsiteY4" fmla="*/ 0 h 49113"/>
                  <a:gd name="connsiteX5" fmla="*/ 24557 w 49113"/>
                  <a:gd name="connsiteY5" fmla="*/ 38199 h 49113"/>
                  <a:gd name="connsiteX6" fmla="*/ 10914 w 49113"/>
                  <a:gd name="connsiteY6" fmla="*/ 24557 h 49113"/>
                  <a:gd name="connsiteX7" fmla="*/ 24557 w 49113"/>
                  <a:gd name="connsiteY7" fmla="*/ 10914 h 49113"/>
                  <a:gd name="connsiteX8" fmla="*/ 38199 w 49113"/>
                  <a:gd name="connsiteY8" fmla="*/ 24557 h 49113"/>
                  <a:gd name="connsiteX9" fmla="*/ 24557 w 49113"/>
                  <a:gd name="connsiteY9" fmla="*/ 38199 h 4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13" h="49113">
                    <a:moveTo>
                      <a:pt x="24557" y="0"/>
                    </a:moveTo>
                    <a:cubicBezTo>
                      <a:pt x="11018" y="0"/>
                      <a:pt x="0" y="11018"/>
                      <a:pt x="0" y="24557"/>
                    </a:cubicBezTo>
                    <a:cubicBezTo>
                      <a:pt x="0" y="38096"/>
                      <a:pt x="11018" y="49113"/>
                      <a:pt x="24557" y="49113"/>
                    </a:cubicBezTo>
                    <a:cubicBezTo>
                      <a:pt x="38096" y="49113"/>
                      <a:pt x="49113" y="38096"/>
                      <a:pt x="49113" y="24557"/>
                    </a:cubicBezTo>
                    <a:cubicBezTo>
                      <a:pt x="49113" y="11018"/>
                      <a:pt x="38096" y="0"/>
                      <a:pt x="24557" y="0"/>
                    </a:cubicBezTo>
                    <a:close/>
                    <a:moveTo>
                      <a:pt x="24557" y="38199"/>
                    </a:moveTo>
                    <a:cubicBezTo>
                      <a:pt x="17037" y="38199"/>
                      <a:pt x="10914" y="32082"/>
                      <a:pt x="10914" y="24557"/>
                    </a:cubicBezTo>
                    <a:cubicBezTo>
                      <a:pt x="10914" y="17031"/>
                      <a:pt x="17037" y="10914"/>
                      <a:pt x="24557" y="10914"/>
                    </a:cubicBezTo>
                    <a:cubicBezTo>
                      <a:pt x="32076" y="10914"/>
                      <a:pt x="38199" y="17031"/>
                      <a:pt x="38199" y="24557"/>
                    </a:cubicBezTo>
                    <a:cubicBezTo>
                      <a:pt x="38199" y="32082"/>
                      <a:pt x="32076" y="38199"/>
                      <a:pt x="24557" y="38199"/>
                    </a:cubicBezTo>
                    <a:close/>
                  </a:path>
                </a:pathLst>
              </a:custGeom>
              <a:solidFill>
                <a:schemeClr val="accent2"/>
              </a:solidFill>
              <a:ln w="5398" cap="flat">
                <a:noFill/>
                <a:prstDash val="solid"/>
                <a:miter/>
              </a:ln>
            </p:spPr>
            <p:txBody>
              <a:bodyPr rtlCol="0" anchor="ctr"/>
              <a:lstStyle/>
              <a:p>
                <a:endParaRPr lang="zh-CN" altLang="en-US" dirty="0">
                  <a:solidFill>
                    <a:schemeClr val="accent1">
                      <a:lumMod val="75000"/>
                    </a:schemeClr>
                  </a:solidFill>
                </a:endParaRPr>
              </a:p>
            </p:txBody>
          </p:sp>
          <p:sp>
            <p:nvSpPr>
              <p:cNvPr id="44" name="任意多边形: 形状 43"/>
              <p:cNvSpPr/>
              <p:nvPr/>
            </p:nvSpPr>
            <p:spPr>
              <a:xfrm>
                <a:off x="1514709" y="4393831"/>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45" name="任意多边形: 形状 44"/>
              <p:cNvSpPr/>
              <p:nvPr/>
            </p:nvSpPr>
            <p:spPr>
              <a:xfrm>
                <a:off x="1492881" y="4393831"/>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46" name="任意多边形: 形状 45"/>
              <p:cNvSpPr/>
              <p:nvPr/>
            </p:nvSpPr>
            <p:spPr>
              <a:xfrm>
                <a:off x="1525623" y="4410202"/>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47" name="任意多边形: 形状 46"/>
              <p:cNvSpPr/>
              <p:nvPr/>
            </p:nvSpPr>
            <p:spPr>
              <a:xfrm>
                <a:off x="1503795" y="4410202"/>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48" name="任意多边形: 形状 47"/>
              <p:cNvSpPr/>
              <p:nvPr/>
            </p:nvSpPr>
            <p:spPr>
              <a:xfrm>
                <a:off x="1471053" y="4393831"/>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49" name="任意多边形: 形状 48"/>
              <p:cNvSpPr/>
              <p:nvPr/>
            </p:nvSpPr>
            <p:spPr>
              <a:xfrm>
                <a:off x="1481967" y="4410202"/>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0" name="任意多边形: 形状 49"/>
              <p:cNvSpPr/>
              <p:nvPr/>
            </p:nvSpPr>
            <p:spPr>
              <a:xfrm>
                <a:off x="1449225" y="4393831"/>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1" name="任意多边形: 形状 50"/>
              <p:cNvSpPr/>
              <p:nvPr/>
            </p:nvSpPr>
            <p:spPr>
              <a:xfrm>
                <a:off x="1460139" y="4410202"/>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2" name="任意多边形: 形状 51"/>
              <p:cNvSpPr/>
              <p:nvPr/>
            </p:nvSpPr>
            <p:spPr>
              <a:xfrm>
                <a:off x="1427397" y="4393831"/>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3" name="任意多边形: 形状 52"/>
              <p:cNvSpPr/>
              <p:nvPr/>
            </p:nvSpPr>
            <p:spPr>
              <a:xfrm>
                <a:off x="1438311" y="4410202"/>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4" name="任意多边形: 形状 53"/>
              <p:cNvSpPr/>
              <p:nvPr/>
            </p:nvSpPr>
            <p:spPr>
              <a:xfrm>
                <a:off x="1247315" y="4350175"/>
                <a:ext cx="327422" cy="321964"/>
              </a:xfrm>
              <a:custGeom>
                <a:avLst/>
                <a:gdLst>
                  <a:gd name="connsiteX0" fmla="*/ 327422 w 327422"/>
                  <a:gd name="connsiteY0" fmla="*/ 89452 h 321964"/>
                  <a:gd name="connsiteX1" fmla="*/ 327422 w 327422"/>
                  <a:gd name="connsiteY1" fmla="*/ 25146 h 321964"/>
                  <a:gd name="connsiteX2" fmla="*/ 302276 w 327422"/>
                  <a:gd name="connsiteY2" fmla="*/ 0 h 321964"/>
                  <a:gd name="connsiteX3" fmla="*/ 25146 w 327422"/>
                  <a:gd name="connsiteY3" fmla="*/ 0 h 321964"/>
                  <a:gd name="connsiteX4" fmla="*/ 0 w 327422"/>
                  <a:gd name="connsiteY4" fmla="*/ 25146 h 321964"/>
                  <a:gd name="connsiteX5" fmla="*/ 0 w 327422"/>
                  <a:gd name="connsiteY5" fmla="*/ 89446 h 321964"/>
                  <a:gd name="connsiteX6" fmla="*/ 9697 w 327422"/>
                  <a:gd name="connsiteY6" fmla="*/ 109135 h 321964"/>
                  <a:gd name="connsiteX7" fmla="*/ 0 w 327422"/>
                  <a:gd name="connsiteY7" fmla="*/ 128830 h 321964"/>
                  <a:gd name="connsiteX8" fmla="*/ 0 w 327422"/>
                  <a:gd name="connsiteY8" fmla="*/ 193130 h 321964"/>
                  <a:gd name="connsiteX9" fmla="*/ 9697 w 327422"/>
                  <a:gd name="connsiteY9" fmla="*/ 212819 h 321964"/>
                  <a:gd name="connsiteX10" fmla="*/ 0 w 327422"/>
                  <a:gd name="connsiteY10" fmla="*/ 232513 h 321964"/>
                  <a:gd name="connsiteX11" fmla="*/ 0 w 327422"/>
                  <a:gd name="connsiteY11" fmla="*/ 296814 h 321964"/>
                  <a:gd name="connsiteX12" fmla="*/ 25146 w 327422"/>
                  <a:gd name="connsiteY12" fmla="*/ 321965 h 321964"/>
                  <a:gd name="connsiteX13" fmla="*/ 302271 w 327422"/>
                  <a:gd name="connsiteY13" fmla="*/ 321965 h 321964"/>
                  <a:gd name="connsiteX14" fmla="*/ 327417 w 327422"/>
                  <a:gd name="connsiteY14" fmla="*/ 296819 h 321964"/>
                  <a:gd name="connsiteX15" fmla="*/ 327417 w 327422"/>
                  <a:gd name="connsiteY15" fmla="*/ 232513 h 321964"/>
                  <a:gd name="connsiteX16" fmla="*/ 317719 w 327422"/>
                  <a:gd name="connsiteY16" fmla="*/ 212824 h 321964"/>
                  <a:gd name="connsiteX17" fmla="*/ 327422 w 327422"/>
                  <a:gd name="connsiteY17" fmla="*/ 193135 h 321964"/>
                  <a:gd name="connsiteX18" fmla="*/ 327422 w 327422"/>
                  <a:gd name="connsiteY18" fmla="*/ 128830 h 321964"/>
                  <a:gd name="connsiteX19" fmla="*/ 317725 w 327422"/>
                  <a:gd name="connsiteY19" fmla="*/ 109141 h 321964"/>
                  <a:gd name="connsiteX20" fmla="*/ 327422 w 327422"/>
                  <a:gd name="connsiteY20" fmla="*/ 89452 h 321964"/>
                  <a:gd name="connsiteX21" fmla="*/ 316508 w 327422"/>
                  <a:gd name="connsiteY21" fmla="*/ 232513 h 321964"/>
                  <a:gd name="connsiteX22" fmla="*/ 316508 w 327422"/>
                  <a:gd name="connsiteY22" fmla="*/ 296814 h 321964"/>
                  <a:gd name="connsiteX23" fmla="*/ 302276 w 327422"/>
                  <a:gd name="connsiteY23" fmla="*/ 311045 h 321964"/>
                  <a:gd name="connsiteX24" fmla="*/ 25146 w 327422"/>
                  <a:gd name="connsiteY24" fmla="*/ 311045 h 321964"/>
                  <a:gd name="connsiteX25" fmla="*/ 10914 w 327422"/>
                  <a:gd name="connsiteY25" fmla="*/ 296819 h 321964"/>
                  <a:gd name="connsiteX26" fmla="*/ 10914 w 327422"/>
                  <a:gd name="connsiteY26" fmla="*/ 232513 h 321964"/>
                  <a:gd name="connsiteX27" fmla="*/ 25146 w 327422"/>
                  <a:gd name="connsiteY27" fmla="*/ 218281 h 321964"/>
                  <a:gd name="connsiteX28" fmla="*/ 302271 w 327422"/>
                  <a:gd name="connsiteY28" fmla="*/ 218281 h 321964"/>
                  <a:gd name="connsiteX29" fmla="*/ 316508 w 327422"/>
                  <a:gd name="connsiteY29" fmla="*/ 232513 h 321964"/>
                  <a:gd name="connsiteX30" fmla="*/ 316508 w 327422"/>
                  <a:gd name="connsiteY30" fmla="*/ 128830 h 321964"/>
                  <a:gd name="connsiteX31" fmla="*/ 316508 w 327422"/>
                  <a:gd name="connsiteY31" fmla="*/ 193130 h 321964"/>
                  <a:gd name="connsiteX32" fmla="*/ 302276 w 327422"/>
                  <a:gd name="connsiteY32" fmla="*/ 207362 h 321964"/>
                  <a:gd name="connsiteX33" fmla="*/ 25146 w 327422"/>
                  <a:gd name="connsiteY33" fmla="*/ 207362 h 321964"/>
                  <a:gd name="connsiteX34" fmla="*/ 10914 w 327422"/>
                  <a:gd name="connsiteY34" fmla="*/ 193135 h 321964"/>
                  <a:gd name="connsiteX35" fmla="*/ 10914 w 327422"/>
                  <a:gd name="connsiteY35" fmla="*/ 128830 h 321964"/>
                  <a:gd name="connsiteX36" fmla="*/ 25146 w 327422"/>
                  <a:gd name="connsiteY36" fmla="*/ 114598 h 321964"/>
                  <a:gd name="connsiteX37" fmla="*/ 302271 w 327422"/>
                  <a:gd name="connsiteY37" fmla="*/ 114598 h 321964"/>
                  <a:gd name="connsiteX38" fmla="*/ 316508 w 327422"/>
                  <a:gd name="connsiteY38" fmla="*/ 128830 h 321964"/>
                  <a:gd name="connsiteX39" fmla="*/ 25146 w 327422"/>
                  <a:gd name="connsiteY39" fmla="*/ 103684 h 321964"/>
                  <a:gd name="connsiteX40" fmla="*/ 10914 w 327422"/>
                  <a:gd name="connsiteY40" fmla="*/ 89452 h 321964"/>
                  <a:gd name="connsiteX41" fmla="*/ 10914 w 327422"/>
                  <a:gd name="connsiteY41" fmla="*/ 25146 h 321964"/>
                  <a:gd name="connsiteX42" fmla="*/ 25146 w 327422"/>
                  <a:gd name="connsiteY42" fmla="*/ 10914 h 321964"/>
                  <a:gd name="connsiteX43" fmla="*/ 302271 w 327422"/>
                  <a:gd name="connsiteY43" fmla="*/ 10914 h 321964"/>
                  <a:gd name="connsiteX44" fmla="*/ 316508 w 327422"/>
                  <a:gd name="connsiteY44" fmla="*/ 25146 h 321964"/>
                  <a:gd name="connsiteX45" fmla="*/ 316508 w 327422"/>
                  <a:gd name="connsiteY45" fmla="*/ 89446 h 321964"/>
                  <a:gd name="connsiteX46" fmla="*/ 302276 w 327422"/>
                  <a:gd name="connsiteY46" fmla="*/ 103678 h 321964"/>
                  <a:gd name="connsiteX47" fmla="*/ 25146 w 327422"/>
                  <a:gd name="connsiteY47" fmla="*/ 103678 h 32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7422" h="321964">
                    <a:moveTo>
                      <a:pt x="327422" y="89452"/>
                    </a:moveTo>
                    <a:lnTo>
                      <a:pt x="327422" y="25146"/>
                    </a:lnTo>
                    <a:cubicBezTo>
                      <a:pt x="327422" y="11280"/>
                      <a:pt x="316142" y="0"/>
                      <a:pt x="302276" y="0"/>
                    </a:cubicBezTo>
                    <a:lnTo>
                      <a:pt x="25146" y="0"/>
                    </a:lnTo>
                    <a:cubicBezTo>
                      <a:pt x="11280" y="0"/>
                      <a:pt x="0" y="11280"/>
                      <a:pt x="0" y="25146"/>
                    </a:cubicBezTo>
                    <a:lnTo>
                      <a:pt x="0" y="89446"/>
                    </a:lnTo>
                    <a:cubicBezTo>
                      <a:pt x="0" y="97463"/>
                      <a:pt x="3836" y="104529"/>
                      <a:pt x="9697" y="109135"/>
                    </a:cubicBezTo>
                    <a:cubicBezTo>
                      <a:pt x="3836" y="113746"/>
                      <a:pt x="0" y="120819"/>
                      <a:pt x="0" y="128830"/>
                    </a:cubicBezTo>
                    <a:lnTo>
                      <a:pt x="0" y="193130"/>
                    </a:lnTo>
                    <a:cubicBezTo>
                      <a:pt x="0" y="201146"/>
                      <a:pt x="3836" y="208213"/>
                      <a:pt x="9697" y="212819"/>
                    </a:cubicBezTo>
                    <a:cubicBezTo>
                      <a:pt x="3836" y="217430"/>
                      <a:pt x="0" y="224502"/>
                      <a:pt x="0" y="232513"/>
                    </a:cubicBezTo>
                    <a:lnTo>
                      <a:pt x="0" y="296814"/>
                    </a:lnTo>
                    <a:cubicBezTo>
                      <a:pt x="0" y="310685"/>
                      <a:pt x="11280" y="321965"/>
                      <a:pt x="25146" y="321965"/>
                    </a:cubicBezTo>
                    <a:lnTo>
                      <a:pt x="302271" y="321965"/>
                    </a:lnTo>
                    <a:cubicBezTo>
                      <a:pt x="316137" y="321965"/>
                      <a:pt x="327417" y="310685"/>
                      <a:pt x="327417" y="296819"/>
                    </a:cubicBezTo>
                    <a:lnTo>
                      <a:pt x="327417" y="232513"/>
                    </a:lnTo>
                    <a:cubicBezTo>
                      <a:pt x="327417" y="224497"/>
                      <a:pt x="323580" y="217430"/>
                      <a:pt x="317719" y="212824"/>
                    </a:cubicBezTo>
                    <a:cubicBezTo>
                      <a:pt x="323586" y="208219"/>
                      <a:pt x="327422" y="201146"/>
                      <a:pt x="327422" y="193135"/>
                    </a:cubicBezTo>
                    <a:lnTo>
                      <a:pt x="327422" y="128830"/>
                    </a:lnTo>
                    <a:cubicBezTo>
                      <a:pt x="327422" y="120813"/>
                      <a:pt x="323586" y="113746"/>
                      <a:pt x="317725" y="109141"/>
                    </a:cubicBezTo>
                    <a:cubicBezTo>
                      <a:pt x="323586" y="104535"/>
                      <a:pt x="327422" y="97463"/>
                      <a:pt x="327422" y="89452"/>
                    </a:cubicBezTo>
                    <a:close/>
                    <a:moveTo>
                      <a:pt x="316508" y="232513"/>
                    </a:moveTo>
                    <a:lnTo>
                      <a:pt x="316508" y="296814"/>
                    </a:lnTo>
                    <a:cubicBezTo>
                      <a:pt x="316508" y="304661"/>
                      <a:pt x="310123" y="311045"/>
                      <a:pt x="302276" y="311045"/>
                    </a:cubicBezTo>
                    <a:lnTo>
                      <a:pt x="25146" y="311045"/>
                    </a:lnTo>
                    <a:cubicBezTo>
                      <a:pt x="17299" y="311051"/>
                      <a:pt x="10914" y="304666"/>
                      <a:pt x="10914" y="296819"/>
                    </a:cubicBezTo>
                    <a:lnTo>
                      <a:pt x="10914" y="232513"/>
                    </a:lnTo>
                    <a:cubicBezTo>
                      <a:pt x="10914" y="224666"/>
                      <a:pt x="17299" y="218281"/>
                      <a:pt x="25146" y="218281"/>
                    </a:cubicBezTo>
                    <a:lnTo>
                      <a:pt x="302271" y="218281"/>
                    </a:lnTo>
                    <a:cubicBezTo>
                      <a:pt x="310123" y="218281"/>
                      <a:pt x="316508" y="224666"/>
                      <a:pt x="316508" y="232513"/>
                    </a:cubicBezTo>
                    <a:close/>
                    <a:moveTo>
                      <a:pt x="316508" y="128830"/>
                    </a:moveTo>
                    <a:lnTo>
                      <a:pt x="316508" y="193130"/>
                    </a:lnTo>
                    <a:cubicBezTo>
                      <a:pt x="316508" y="200977"/>
                      <a:pt x="310123" y="207362"/>
                      <a:pt x="302276" y="207362"/>
                    </a:cubicBezTo>
                    <a:lnTo>
                      <a:pt x="25146" y="207362"/>
                    </a:lnTo>
                    <a:cubicBezTo>
                      <a:pt x="17299" y="207367"/>
                      <a:pt x="10914" y="200983"/>
                      <a:pt x="10914" y="193135"/>
                    </a:cubicBezTo>
                    <a:lnTo>
                      <a:pt x="10914" y="128830"/>
                    </a:lnTo>
                    <a:cubicBezTo>
                      <a:pt x="10914" y="120982"/>
                      <a:pt x="17299" y="114598"/>
                      <a:pt x="25146" y="114598"/>
                    </a:cubicBezTo>
                    <a:lnTo>
                      <a:pt x="302271" y="114598"/>
                    </a:lnTo>
                    <a:cubicBezTo>
                      <a:pt x="310123" y="114598"/>
                      <a:pt x="316508" y="120982"/>
                      <a:pt x="316508" y="128830"/>
                    </a:cubicBezTo>
                    <a:close/>
                    <a:moveTo>
                      <a:pt x="25146" y="103684"/>
                    </a:moveTo>
                    <a:cubicBezTo>
                      <a:pt x="17299" y="103684"/>
                      <a:pt x="10914" y="97299"/>
                      <a:pt x="10914" y="89452"/>
                    </a:cubicBezTo>
                    <a:lnTo>
                      <a:pt x="10914" y="25146"/>
                    </a:lnTo>
                    <a:cubicBezTo>
                      <a:pt x="10914" y="17299"/>
                      <a:pt x="17299" y="10914"/>
                      <a:pt x="25146" y="10914"/>
                    </a:cubicBezTo>
                    <a:lnTo>
                      <a:pt x="302271" y="10914"/>
                    </a:lnTo>
                    <a:cubicBezTo>
                      <a:pt x="310123" y="10914"/>
                      <a:pt x="316508" y="17299"/>
                      <a:pt x="316508" y="25146"/>
                    </a:cubicBezTo>
                    <a:lnTo>
                      <a:pt x="316508" y="89446"/>
                    </a:lnTo>
                    <a:cubicBezTo>
                      <a:pt x="316508" y="97293"/>
                      <a:pt x="310123" y="103678"/>
                      <a:pt x="302276" y="103678"/>
                    </a:cubicBezTo>
                    <a:lnTo>
                      <a:pt x="25146" y="103678"/>
                    </a:lnTo>
                    <a:close/>
                  </a:path>
                </a:pathLst>
              </a:custGeom>
              <a:solidFill>
                <a:schemeClr val="accent2"/>
              </a:solidFill>
              <a:ln w="5398" cap="flat">
                <a:noFill/>
                <a:prstDash val="solid"/>
                <a:miter/>
              </a:ln>
            </p:spPr>
            <p:txBody>
              <a:bodyPr rtlCol="0" anchor="ctr"/>
              <a:lstStyle/>
              <a:p>
                <a:endParaRPr lang="zh-CN" altLang="en-US" dirty="0">
                  <a:solidFill>
                    <a:schemeClr val="accent1">
                      <a:lumMod val="75000"/>
                    </a:schemeClr>
                  </a:solidFill>
                </a:endParaRPr>
              </a:p>
            </p:txBody>
          </p:sp>
          <p:sp>
            <p:nvSpPr>
              <p:cNvPr id="55" name="任意多边形: 形状 54"/>
              <p:cNvSpPr/>
              <p:nvPr/>
            </p:nvSpPr>
            <p:spPr>
              <a:xfrm>
                <a:off x="1280057" y="4486601"/>
                <a:ext cx="49113" cy="49113"/>
              </a:xfrm>
              <a:custGeom>
                <a:avLst/>
                <a:gdLst>
                  <a:gd name="connsiteX0" fmla="*/ 24557 w 49113"/>
                  <a:gd name="connsiteY0" fmla="*/ 49113 h 49113"/>
                  <a:gd name="connsiteX1" fmla="*/ 49113 w 49113"/>
                  <a:gd name="connsiteY1" fmla="*/ 24557 h 49113"/>
                  <a:gd name="connsiteX2" fmla="*/ 24557 w 49113"/>
                  <a:gd name="connsiteY2" fmla="*/ 0 h 49113"/>
                  <a:gd name="connsiteX3" fmla="*/ 0 w 49113"/>
                  <a:gd name="connsiteY3" fmla="*/ 24557 h 49113"/>
                  <a:gd name="connsiteX4" fmla="*/ 24557 w 49113"/>
                  <a:gd name="connsiteY4" fmla="*/ 49113 h 49113"/>
                  <a:gd name="connsiteX5" fmla="*/ 24557 w 49113"/>
                  <a:gd name="connsiteY5" fmla="*/ 10914 h 49113"/>
                  <a:gd name="connsiteX6" fmla="*/ 38199 w 49113"/>
                  <a:gd name="connsiteY6" fmla="*/ 24557 h 49113"/>
                  <a:gd name="connsiteX7" fmla="*/ 24557 w 49113"/>
                  <a:gd name="connsiteY7" fmla="*/ 38199 h 49113"/>
                  <a:gd name="connsiteX8" fmla="*/ 10914 w 49113"/>
                  <a:gd name="connsiteY8" fmla="*/ 24557 h 49113"/>
                  <a:gd name="connsiteX9" fmla="*/ 24557 w 49113"/>
                  <a:gd name="connsiteY9" fmla="*/ 10914 h 4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13" h="49113">
                    <a:moveTo>
                      <a:pt x="24557" y="49113"/>
                    </a:moveTo>
                    <a:cubicBezTo>
                      <a:pt x="38096" y="49113"/>
                      <a:pt x="49113" y="38096"/>
                      <a:pt x="49113" y="24557"/>
                    </a:cubicBezTo>
                    <a:cubicBezTo>
                      <a:pt x="49113" y="11018"/>
                      <a:pt x="38096" y="0"/>
                      <a:pt x="24557" y="0"/>
                    </a:cubicBezTo>
                    <a:cubicBezTo>
                      <a:pt x="11018" y="0"/>
                      <a:pt x="0" y="11018"/>
                      <a:pt x="0" y="24557"/>
                    </a:cubicBezTo>
                    <a:cubicBezTo>
                      <a:pt x="0" y="38096"/>
                      <a:pt x="11018" y="49113"/>
                      <a:pt x="24557" y="49113"/>
                    </a:cubicBezTo>
                    <a:close/>
                    <a:moveTo>
                      <a:pt x="24557" y="10914"/>
                    </a:moveTo>
                    <a:cubicBezTo>
                      <a:pt x="32076" y="10914"/>
                      <a:pt x="38199" y="17031"/>
                      <a:pt x="38199" y="24557"/>
                    </a:cubicBezTo>
                    <a:cubicBezTo>
                      <a:pt x="38199" y="32082"/>
                      <a:pt x="32076" y="38199"/>
                      <a:pt x="24557" y="38199"/>
                    </a:cubicBezTo>
                    <a:cubicBezTo>
                      <a:pt x="17037" y="38199"/>
                      <a:pt x="10914" y="32082"/>
                      <a:pt x="10914" y="24557"/>
                    </a:cubicBezTo>
                    <a:cubicBezTo>
                      <a:pt x="10914" y="17031"/>
                      <a:pt x="17037" y="10914"/>
                      <a:pt x="24557" y="10914"/>
                    </a:cubicBezTo>
                    <a:close/>
                  </a:path>
                </a:pathLst>
              </a:custGeom>
              <a:solidFill>
                <a:schemeClr val="accent2"/>
              </a:solidFill>
              <a:ln w="5398" cap="flat">
                <a:noFill/>
                <a:prstDash val="solid"/>
                <a:miter/>
              </a:ln>
            </p:spPr>
            <p:txBody>
              <a:bodyPr rtlCol="0" anchor="ctr"/>
              <a:lstStyle/>
              <a:p>
                <a:endParaRPr lang="zh-CN" altLang="en-US">
                  <a:solidFill>
                    <a:schemeClr val="accent1">
                      <a:lumMod val="75000"/>
                    </a:schemeClr>
                  </a:solidFill>
                </a:endParaRPr>
              </a:p>
            </p:txBody>
          </p:sp>
          <p:sp>
            <p:nvSpPr>
              <p:cNvPr id="56" name="任意多边形: 形状 55"/>
              <p:cNvSpPr/>
              <p:nvPr/>
            </p:nvSpPr>
            <p:spPr>
              <a:xfrm>
                <a:off x="1514709" y="4497515"/>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7" name="任意多边形: 形状 56"/>
              <p:cNvSpPr/>
              <p:nvPr/>
            </p:nvSpPr>
            <p:spPr>
              <a:xfrm>
                <a:off x="1492881" y="4497515"/>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8" name="任意多边形: 形状 57"/>
              <p:cNvSpPr/>
              <p:nvPr/>
            </p:nvSpPr>
            <p:spPr>
              <a:xfrm>
                <a:off x="1525623" y="4513886"/>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59" name="任意多边形: 形状 58"/>
              <p:cNvSpPr/>
              <p:nvPr/>
            </p:nvSpPr>
            <p:spPr>
              <a:xfrm>
                <a:off x="1503795" y="4513886"/>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0" name="任意多边形: 形状 59"/>
              <p:cNvSpPr/>
              <p:nvPr/>
            </p:nvSpPr>
            <p:spPr>
              <a:xfrm>
                <a:off x="1471053" y="4497515"/>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1" name="任意多边形: 形状 60"/>
              <p:cNvSpPr/>
              <p:nvPr/>
            </p:nvSpPr>
            <p:spPr>
              <a:xfrm>
                <a:off x="1481967" y="4513886"/>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2" name="任意多边形: 形状 61"/>
              <p:cNvSpPr/>
              <p:nvPr/>
            </p:nvSpPr>
            <p:spPr>
              <a:xfrm>
                <a:off x="1449225" y="4497515"/>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3" name="任意多边形: 形状 62"/>
              <p:cNvSpPr/>
              <p:nvPr/>
            </p:nvSpPr>
            <p:spPr>
              <a:xfrm>
                <a:off x="1460139" y="4513886"/>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4" name="任意多边形: 形状 63"/>
              <p:cNvSpPr/>
              <p:nvPr/>
            </p:nvSpPr>
            <p:spPr>
              <a:xfrm>
                <a:off x="1427397" y="4497515"/>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5" name="任意多边形: 形状 64"/>
              <p:cNvSpPr/>
              <p:nvPr/>
            </p:nvSpPr>
            <p:spPr>
              <a:xfrm>
                <a:off x="1438311" y="4513886"/>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6" name="任意多边形: 形状 65"/>
              <p:cNvSpPr/>
              <p:nvPr/>
            </p:nvSpPr>
            <p:spPr>
              <a:xfrm>
                <a:off x="1280057" y="4590284"/>
                <a:ext cx="49113" cy="49113"/>
              </a:xfrm>
              <a:custGeom>
                <a:avLst/>
                <a:gdLst>
                  <a:gd name="connsiteX0" fmla="*/ 24557 w 49113"/>
                  <a:gd name="connsiteY0" fmla="*/ 49113 h 49113"/>
                  <a:gd name="connsiteX1" fmla="*/ 49113 w 49113"/>
                  <a:gd name="connsiteY1" fmla="*/ 24557 h 49113"/>
                  <a:gd name="connsiteX2" fmla="*/ 24557 w 49113"/>
                  <a:gd name="connsiteY2" fmla="*/ 0 h 49113"/>
                  <a:gd name="connsiteX3" fmla="*/ 0 w 49113"/>
                  <a:gd name="connsiteY3" fmla="*/ 24557 h 49113"/>
                  <a:gd name="connsiteX4" fmla="*/ 24557 w 49113"/>
                  <a:gd name="connsiteY4" fmla="*/ 49113 h 49113"/>
                  <a:gd name="connsiteX5" fmla="*/ 24557 w 49113"/>
                  <a:gd name="connsiteY5" fmla="*/ 10914 h 49113"/>
                  <a:gd name="connsiteX6" fmla="*/ 38199 w 49113"/>
                  <a:gd name="connsiteY6" fmla="*/ 24557 h 49113"/>
                  <a:gd name="connsiteX7" fmla="*/ 24557 w 49113"/>
                  <a:gd name="connsiteY7" fmla="*/ 38199 h 49113"/>
                  <a:gd name="connsiteX8" fmla="*/ 10914 w 49113"/>
                  <a:gd name="connsiteY8" fmla="*/ 24557 h 49113"/>
                  <a:gd name="connsiteX9" fmla="*/ 24557 w 49113"/>
                  <a:gd name="connsiteY9" fmla="*/ 10914 h 4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13" h="49113">
                    <a:moveTo>
                      <a:pt x="24557" y="49113"/>
                    </a:moveTo>
                    <a:cubicBezTo>
                      <a:pt x="38096" y="49113"/>
                      <a:pt x="49113" y="38096"/>
                      <a:pt x="49113" y="24557"/>
                    </a:cubicBezTo>
                    <a:cubicBezTo>
                      <a:pt x="49113" y="11018"/>
                      <a:pt x="38096" y="0"/>
                      <a:pt x="24557" y="0"/>
                    </a:cubicBezTo>
                    <a:cubicBezTo>
                      <a:pt x="11018" y="0"/>
                      <a:pt x="0" y="11018"/>
                      <a:pt x="0" y="24557"/>
                    </a:cubicBezTo>
                    <a:cubicBezTo>
                      <a:pt x="0" y="38096"/>
                      <a:pt x="11018" y="49113"/>
                      <a:pt x="24557" y="49113"/>
                    </a:cubicBezTo>
                    <a:close/>
                    <a:moveTo>
                      <a:pt x="24557" y="10914"/>
                    </a:moveTo>
                    <a:cubicBezTo>
                      <a:pt x="32076" y="10914"/>
                      <a:pt x="38199" y="17031"/>
                      <a:pt x="38199" y="24557"/>
                    </a:cubicBezTo>
                    <a:cubicBezTo>
                      <a:pt x="38199" y="32082"/>
                      <a:pt x="32076" y="38199"/>
                      <a:pt x="24557" y="38199"/>
                    </a:cubicBezTo>
                    <a:cubicBezTo>
                      <a:pt x="17037" y="38199"/>
                      <a:pt x="10914" y="32082"/>
                      <a:pt x="10914" y="24557"/>
                    </a:cubicBezTo>
                    <a:cubicBezTo>
                      <a:pt x="10914" y="17031"/>
                      <a:pt x="17037" y="10914"/>
                      <a:pt x="24557" y="10914"/>
                    </a:cubicBezTo>
                    <a:close/>
                  </a:path>
                </a:pathLst>
              </a:custGeom>
              <a:solidFill>
                <a:schemeClr val="accent2"/>
              </a:solidFill>
              <a:ln w="5398" cap="flat">
                <a:noFill/>
                <a:prstDash val="solid"/>
                <a:miter/>
              </a:ln>
            </p:spPr>
            <p:txBody>
              <a:bodyPr rtlCol="0" anchor="ctr"/>
              <a:lstStyle/>
              <a:p>
                <a:endParaRPr lang="zh-CN" altLang="en-US" dirty="0">
                  <a:solidFill>
                    <a:schemeClr val="accent1">
                      <a:lumMod val="75000"/>
                    </a:schemeClr>
                  </a:solidFill>
                </a:endParaRPr>
              </a:p>
            </p:txBody>
          </p:sp>
          <p:sp>
            <p:nvSpPr>
              <p:cNvPr id="67" name="任意多边形: 形状 66"/>
              <p:cNvSpPr/>
              <p:nvPr/>
            </p:nvSpPr>
            <p:spPr>
              <a:xfrm>
                <a:off x="1514709" y="4601199"/>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8" name="任意多边形: 形状 67"/>
              <p:cNvSpPr/>
              <p:nvPr/>
            </p:nvSpPr>
            <p:spPr>
              <a:xfrm>
                <a:off x="1492881" y="4601199"/>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69" name="任意多边形: 形状 68"/>
              <p:cNvSpPr/>
              <p:nvPr/>
            </p:nvSpPr>
            <p:spPr>
              <a:xfrm>
                <a:off x="1525623" y="4617570"/>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0" name="任意多边形: 形状 69"/>
              <p:cNvSpPr/>
              <p:nvPr/>
            </p:nvSpPr>
            <p:spPr>
              <a:xfrm>
                <a:off x="1503795" y="4617570"/>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1" name="任意多边形: 形状 70"/>
              <p:cNvSpPr/>
              <p:nvPr/>
            </p:nvSpPr>
            <p:spPr>
              <a:xfrm>
                <a:off x="1471053" y="4601199"/>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2" name="任意多边形: 形状 71"/>
              <p:cNvSpPr/>
              <p:nvPr/>
            </p:nvSpPr>
            <p:spPr>
              <a:xfrm>
                <a:off x="1481967" y="4617570"/>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3" name="任意多边形: 形状 72"/>
              <p:cNvSpPr/>
              <p:nvPr/>
            </p:nvSpPr>
            <p:spPr>
              <a:xfrm>
                <a:off x="1449225" y="4601199"/>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4" name="任意多边形: 形状 73"/>
              <p:cNvSpPr/>
              <p:nvPr/>
            </p:nvSpPr>
            <p:spPr>
              <a:xfrm>
                <a:off x="1460139" y="4617570"/>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5" name="任意多边形: 形状 74"/>
              <p:cNvSpPr/>
              <p:nvPr/>
            </p:nvSpPr>
            <p:spPr>
              <a:xfrm>
                <a:off x="1427397" y="4601199"/>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sp>
            <p:nvSpPr>
              <p:cNvPr id="76" name="任意多边形: 形状 75"/>
              <p:cNvSpPr/>
              <p:nvPr/>
            </p:nvSpPr>
            <p:spPr>
              <a:xfrm>
                <a:off x="1438311" y="4617570"/>
                <a:ext cx="10914" cy="10914"/>
              </a:xfrm>
              <a:custGeom>
                <a:avLst/>
                <a:gdLst>
                  <a:gd name="connsiteX0" fmla="*/ 10914 w 10914"/>
                  <a:gd name="connsiteY0" fmla="*/ 5457 h 10914"/>
                  <a:gd name="connsiteX1" fmla="*/ 5457 w 10914"/>
                  <a:gd name="connsiteY1" fmla="*/ 10914 h 10914"/>
                  <a:gd name="connsiteX2" fmla="*/ 0 w 10914"/>
                  <a:gd name="connsiteY2" fmla="*/ 5457 h 10914"/>
                  <a:gd name="connsiteX3" fmla="*/ 5457 w 10914"/>
                  <a:gd name="connsiteY3" fmla="*/ 0 h 10914"/>
                  <a:gd name="connsiteX4" fmla="*/ 10914 w 10914"/>
                  <a:gd name="connsiteY4" fmla="*/ 5457 h 1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 h="10914">
                    <a:moveTo>
                      <a:pt x="10914" y="5457"/>
                    </a:moveTo>
                    <a:cubicBezTo>
                      <a:pt x="10914" y="8471"/>
                      <a:pt x="8471" y="10914"/>
                      <a:pt x="5457" y="10914"/>
                    </a:cubicBezTo>
                    <a:cubicBezTo>
                      <a:pt x="2443" y="10914"/>
                      <a:pt x="0" y="8471"/>
                      <a:pt x="0" y="5457"/>
                    </a:cubicBezTo>
                    <a:cubicBezTo>
                      <a:pt x="0" y="2443"/>
                      <a:pt x="2443" y="0"/>
                      <a:pt x="5457" y="0"/>
                    </a:cubicBezTo>
                    <a:cubicBezTo>
                      <a:pt x="8471" y="0"/>
                      <a:pt x="10914" y="2443"/>
                      <a:pt x="10914" y="5457"/>
                    </a:cubicBezTo>
                    <a:close/>
                  </a:path>
                </a:pathLst>
              </a:custGeom>
              <a:solidFill>
                <a:schemeClr val="accent5">
                  <a:lumMod val="40000"/>
                  <a:lumOff val="60000"/>
                </a:schemeClr>
              </a:solidFill>
              <a:ln w="5398" cap="flat">
                <a:noFill/>
                <a:prstDash val="solid"/>
                <a:miter/>
              </a:ln>
            </p:spPr>
            <p:txBody>
              <a:bodyPr rtlCol="0" anchor="ctr"/>
              <a:lstStyle/>
              <a:p>
                <a:endParaRPr lang="zh-CN" altLang="en-US">
                  <a:solidFill>
                    <a:schemeClr val="accent1">
                      <a:lumMod val="75000"/>
                    </a:schemeClr>
                  </a:solidFill>
                </a:endParaRPr>
              </a:p>
            </p:txBody>
          </p:sp>
        </p:grpSp>
        <p:sp>
          <p:nvSpPr>
            <p:cNvPr id="35" name="文本框 34"/>
            <p:cNvSpPr txBox="1"/>
            <p:nvPr/>
          </p:nvSpPr>
          <p:spPr>
            <a:xfrm>
              <a:off x="1411026" y="4739991"/>
              <a:ext cx="10052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rPr>
                <a:t>6</a:t>
              </a:r>
              <a:r>
                <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rPr>
                <a:t>个</a:t>
              </a:r>
            </a:p>
          </p:txBody>
        </p:sp>
        <p:sp>
          <p:nvSpPr>
            <p:cNvPr id="36" name="文本框 35"/>
            <p:cNvSpPr txBox="1"/>
            <p:nvPr/>
          </p:nvSpPr>
          <p:spPr>
            <a:xfrm>
              <a:off x="1237092" y="5120634"/>
              <a:ext cx="1119136"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研发测试基地</a:t>
              </a:r>
            </a:p>
          </p:txBody>
        </p:sp>
        <p:sp>
          <p:nvSpPr>
            <p:cNvPr id="37" name="文本框 36"/>
            <p:cNvSpPr txBox="1"/>
            <p:nvPr/>
          </p:nvSpPr>
          <p:spPr>
            <a:xfrm>
              <a:off x="2859792" y="4766333"/>
              <a:ext cx="149458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rPr>
                <a:t>30%+</a:t>
              </a:r>
              <a:endPar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endParaRPr>
            </a:p>
          </p:txBody>
        </p:sp>
        <p:sp>
          <p:nvSpPr>
            <p:cNvPr id="38" name="文本框 37"/>
            <p:cNvSpPr txBox="1"/>
            <p:nvPr/>
          </p:nvSpPr>
          <p:spPr>
            <a:xfrm>
              <a:off x="2812440" y="5121754"/>
              <a:ext cx="1353754"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技术人才占比</a:t>
              </a:r>
            </a:p>
          </p:txBody>
        </p:sp>
        <p:sp>
          <p:nvSpPr>
            <p:cNvPr id="39" name="文本框 38"/>
            <p:cNvSpPr txBox="1"/>
            <p:nvPr/>
          </p:nvSpPr>
          <p:spPr>
            <a:xfrm>
              <a:off x="4653093" y="4744119"/>
              <a:ext cx="10281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000" b="1" kern="0" dirty="0">
                  <a:solidFill>
                    <a:srgbClr val="C00000"/>
                  </a:solidFill>
                  <a:latin typeface="微软雅黑" panose="020B0503020204020204" charset="-122"/>
                  <a:ea typeface="微软雅黑" panose="020B0503020204020204" charset="-122"/>
                  <a:cs typeface="OPPOSans H" panose="00020600040101010101" pitchFamily="18" charset="-122"/>
                </a:rPr>
                <a:t>200+</a:t>
              </a:r>
              <a:endPar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endParaRPr>
            </a:p>
          </p:txBody>
        </p:sp>
        <p:sp>
          <p:nvSpPr>
            <p:cNvPr id="40" name="文本框 39"/>
            <p:cNvSpPr txBox="1"/>
            <p:nvPr/>
          </p:nvSpPr>
          <p:spPr>
            <a:xfrm>
              <a:off x="4600041" y="5107787"/>
              <a:ext cx="1119136"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产权专利</a:t>
              </a:r>
            </a:p>
          </p:txBody>
        </p:sp>
        <p:sp>
          <p:nvSpPr>
            <p:cNvPr id="41" name="文本框 40"/>
            <p:cNvSpPr txBox="1"/>
            <p:nvPr/>
          </p:nvSpPr>
          <p:spPr>
            <a:xfrm>
              <a:off x="4645524" y="5460043"/>
              <a:ext cx="10281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000" b="1" kern="0" dirty="0">
                  <a:solidFill>
                    <a:srgbClr val="C00000"/>
                  </a:solidFill>
                  <a:latin typeface="微软雅黑" panose="020B0503020204020204" charset="-122"/>
                  <a:ea typeface="微软雅黑" panose="020B0503020204020204" charset="-122"/>
                  <a:cs typeface="OPPOSans H" panose="00020600040101010101" pitchFamily="18" charset="-122"/>
                </a:rPr>
                <a:t>4</a:t>
              </a:r>
              <a:r>
                <a:rPr lang="zh-CN" altLang="en-US" sz="2000" b="1" kern="0" dirty="0">
                  <a:solidFill>
                    <a:srgbClr val="C00000"/>
                  </a:solidFill>
                  <a:latin typeface="微软雅黑" panose="020B0503020204020204" charset="-122"/>
                  <a:ea typeface="微软雅黑" panose="020B0503020204020204" charset="-122"/>
                  <a:cs typeface="OPPOSans H" panose="00020600040101010101" pitchFamily="18" charset="-122"/>
                </a:rPr>
                <a:t>亿</a:t>
              </a:r>
              <a:r>
                <a:rPr lang="en-US" altLang="zh-CN" sz="2000" b="1" kern="0" dirty="0">
                  <a:solidFill>
                    <a:srgbClr val="C00000"/>
                  </a:solidFill>
                  <a:latin typeface="微软雅黑" panose="020B0503020204020204" charset="-122"/>
                  <a:ea typeface="微软雅黑" panose="020B0503020204020204" charset="-122"/>
                  <a:cs typeface="OPPOSans H" panose="00020600040101010101" pitchFamily="18" charset="-122"/>
                </a:rPr>
                <a:t>+</a:t>
              </a:r>
              <a:endParaRPr kumimoji="0" lang="zh-CN" altLang="en-US" sz="2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OPPOSans H" panose="00020600040101010101" pitchFamily="18" charset="-122"/>
              </a:endParaRPr>
            </a:p>
          </p:txBody>
        </p:sp>
        <p:sp>
          <p:nvSpPr>
            <p:cNvPr id="42" name="文本框 41"/>
            <p:cNvSpPr txBox="1"/>
            <p:nvPr/>
          </p:nvSpPr>
          <p:spPr>
            <a:xfrm>
              <a:off x="4674890" y="5830539"/>
              <a:ext cx="1119136" cy="285656"/>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100" b="1" i="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总资产</a:t>
              </a:r>
            </a:p>
          </p:txBody>
        </p:sp>
      </p:grpSp>
      <p:grpSp>
        <p:nvGrpSpPr>
          <p:cNvPr id="77" name="组合 76"/>
          <p:cNvGrpSpPr/>
          <p:nvPr/>
        </p:nvGrpSpPr>
        <p:grpSpPr>
          <a:xfrm>
            <a:off x="623392" y="879892"/>
            <a:ext cx="2448272" cy="638428"/>
            <a:chOff x="623392" y="879892"/>
            <a:chExt cx="2448272" cy="638428"/>
          </a:xfrm>
        </p:grpSpPr>
        <p:sp>
          <p:nvSpPr>
            <p:cNvPr id="78" name="矩形 77"/>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01</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79" name="组合 78"/>
            <p:cNvGrpSpPr/>
            <p:nvPr/>
          </p:nvGrpSpPr>
          <p:grpSpPr>
            <a:xfrm>
              <a:off x="1294678" y="879892"/>
              <a:ext cx="1776986" cy="487724"/>
              <a:chOff x="6927236" y="2690171"/>
              <a:chExt cx="1776986" cy="487724"/>
            </a:xfrm>
          </p:grpSpPr>
          <p:cxnSp>
            <p:nvCxnSpPr>
              <p:cNvPr id="80" name="直接连接符 79"/>
              <p:cNvCxnSpPr/>
              <p:nvPr/>
            </p:nvCxnSpPr>
            <p:spPr>
              <a:xfrm flipH="1">
                <a:off x="6927236" y="3177895"/>
                <a:ext cx="1776986" cy="0"/>
              </a:xfrm>
              <a:prstGeom prst="line">
                <a:avLst/>
              </a:prstGeom>
              <a:noFill/>
              <a:ln w="6350" cap="flat" cmpd="sng" algn="ctr">
                <a:solidFill>
                  <a:schemeClr val="accent1"/>
                </a:solidFill>
                <a:prstDash val="solid"/>
                <a:miter lim="800000"/>
              </a:ln>
              <a:effectLst/>
            </p:spPr>
          </p:cxnSp>
          <p:sp>
            <p:nvSpPr>
              <p:cNvPr id="81" name="文本框 80"/>
              <p:cNvSpPr txBox="1"/>
              <p:nvPr/>
            </p:nvSpPr>
            <p:spPr>
              <a:xfrm>
                <a:off x="7048038" y="2690171"/>
                <a:ext cx="1415772"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公司概况</a:t>
                </a:r>
              </a:p>
            </p:txBody>
          </p:sp>
        </p:grpSp>
      </p:grpSp>
      <p:pic>
        <p:nvPicPr>
          <p:cNvPr id="82" name="图片 81" descr="城市街道与高楼大厦的景色&#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951" y="1607927"/>
            <a:ext cx="5086043" cy="3134763"/>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54120" y="2607838"/>
            <a:ext cx="5616624" cy="252133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1000"/>
              </a:spcAft>
              <a:buClrTx/>
              <a:buSzTx/>
              <a:buFont typeface="Wingdings" panose="05000000000000000000" pitchFamily="2" charset="2"/>
              <a:buChar char="p"/>
              <a:tabLst/>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地处长兴国家级经济技术开发区，新能源汽车及关键零部件产业集群区（</a:t>
            </a:r>
            <a:r>
              <a:rPr kumimoji="0" lang="en-US" altLang="zh-CN"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GEELY</a:t>
            </a: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），长三角最具投资价值开发区；</a:t>
            </a:r>
          </a:p>
          <a:p>
            <a:pPr marL="285750" marR="0" lvl="0" indent="-285750" algn="l" defTabSz="914400" rtl="0" eaLnBrk="1" fontAlgn="auto" latinLnBrk="0" hangingPunct="1">
              <a:lnSpc>
                <a:spcPct val="150000"/>
              </a:lnSpc>
              <a:spcBef>
                <a:spcPts val="0"/>
              </a:spcBef>
              <a:spcAft>
                <a:spcPts val="1000"/>
              </a:spcAft>
              <a:buClrTx/>
              <a:buSzTx/>
              <a:buFont typeface="Wingdings" panose="05000000000000000000" pitchFamily="2" charset="2"/>
              <a:buChar char="p"/>
              <a:tabLst/>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与上海、杭州、南京、苏州、无锡、常州等长三角大中城市均在1.5小时交通圈内；</a:t>
            </a:r>
          </a:p>
          <a:p>
            <a:pPr marL="285750" marR="0" lvl="0" indent="-285750" algn="l" defTabSz="914400" rtl="0" eaLnBrk="1" fontAlgn="auto" latinLnBrk="0" hangingPunct="1">
              <a:lnSpc>
                <a:spcPct val="150000"/>
              </a:lnSpc>
              <a:spcBef>
                <a:spcPts val="0"/>
              </a:spcBef>
              <a:spcAft>
                <a:spcPts val="1000"/>
              </a:spcAft>
              <a:buClrTx/>
              <a:buSzTx/>
              <a:buFont typeface="Wingdings" panose="05000000000000000000" pitchFamily="2" charset="2"/>
              <a:buChar char="p"/>
              <a:tabLst/>
              <a:defRPr/>
            </a:pPr>
            <a:r>
              <a:rPr kumimoji="0" lang="zh-CN" altLang="en-US" sz="1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1条河道、2条国道、3条高铁、3条铁路、4条高速和4大机场。</a:t>
            </a:r>
          </a:p>
        </p:txBody>
      </p:sp>
      <p:grpSp>
        <p:nvGrpSpPr>
          <p:cNvPr id="77" name="组合 76"/>
          <p:cNvGrpSpPr/>
          <p:nvPr/>
        </p:nvGrpSpPr>
        <p:grpSpPr>
          <a:xfrm>
            <a:off x="623392" y="879892"/>
            <a:ext cx="2448272" cy="638428"/>
            <a:chOff x="623392" y="879892"/>
            <a:chExt cx="2448272" cy="638428"/>
          </a:xfrm>
        </p:grpSpPr>
        <p:sp>
          <p:nvSpPr>
            <p:cNvPr id="78" name="矩形 77"/>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02</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79" name="组合 78"/>
            <p:cNvGrpSpPr/>
            <p:nvPr/>
          </p:nvGrpSpPr>
          <p:grpSpPr>
            <a:xfrm>
              <a:off x="1294678" y="879892"/>
              <a:ext cx="1776986" cy="487724"/>
              <a:chOff x="6927236" y="2690171"/>
              <a:chExt cx="1776986" cy="487724"/>
            </a:xfrm>
          </p:grpSpPr>
          <p:cxnSp>
            <p:nvCxnSpPr>
              <p:cNvPr id="80" name="直接连接符 79"/>
              <p:cNvCxnSpPr/>
              <p:nvPr/>
            </p:nvCxnSpPr>
            <p:spPr>
              <a:xfrm flipH="1">
                <a:off x="6927236" y="3177895"/>
                <a:ext cx="1776986" cy="0"/>
              </a:xfrm>
              <a:prstGeom prst="line">
                <a:avLst/>
              </a:prstGeom>
              <a:noFill/>
              <a:ln w="6350" cap="flat" cmpd="sng" algn="ctr">
                <a:solidFill>
                  <a:schemeClr val="accent1"/>
                </a:solidFill>
                <a:prstDash val="solid"/>
                <a:miter lim="800000"/>
              </a:ln>
              <a:effectLst/>
            </p:spPr>
          </p:cxnSp>
          <p:sp>
            <p:nvSpPr>
              <p:cNvPr id="81" name="文本框 80"/>
              <p:cNvSpPr txBox="1"/>
              <p:nvPr/>
            </p:nvSpPr>
            <p:spPr>
              <a:xfrm>
                <a:off x="7048038" y="2690171"/>
                <a:ext cx="1415772"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位置区间</a:t>
                </a:r>
              </a:p>
            </p:txBody>
          </p:sp>
        </p:grpSp>
      </p:grpSp>
      <p:pic>
        <p:nvPicPr>
          <p:cNvPr id="2" name="图片 1">
            <a:extLst>
              <a:ext uri="{FF2B5EF4-FFF2-40B4-BE49-F238E27FC236}">
                <a16:creationId xmlns:a16="http://schemas.microsoft.com/office/drawing/2014/main" id="{EBDA3306-B701-FE24-7957-8063930E100A}"/>
              </a:ext>
            </a:extLst>
          </p:cNvPr>
          <p:cNvPicPr>
            <a:picLocks noChangeAspect="1"/>
          </p:cNvPicPr>
          <p:nvPr>
            <p:custDataLst>
              <p:tags r:id="rId1"/>
            </p:custDataLst>
          </p:nvPr>
        </p:nvPicPr>
        <p:blipFill rotWithShape="1">
          <a:blip r:embed="rId4"/>
          <a:srcRect/>
          <a:stretch>
            <a:fillRect/>
          </a:stretch>
        </p:blipFill>
        <p:spPr>
          <a:xfrm>
            <a:off x="6146944" y="1328589"/>
            <a:ext cx="5858145" cy="5063270"/>
          </a:xfrm>
          <a:prstGeom prst="rect">
            <a:avLst/>
          </a:prstGeom>
        </p:spPr>
      </p:pic>
      <p:sp>
        <p:nvSpPr>
          <p:cNvPr id="3" name="矩形: 圆角 2">
            <a:extLst>
              <a:ext uri="{FF2B5EF4-FFF2-40B4-BE49-F238E27FC236}">
                <a16:creationId xmlns:a16="http://schemas.microsoft.com/office/drawing/2014/main" id="{047D88A8-4EC8-692D-82AC-C570EC35C32E}"/>
              </a:ext>
            </a:extLst>
          </p:cNvPr>
          <p:cNvSpPr/>
          <p:nvPr/>
        </p:nvSpPr>
        <p:spPr>
          <a:xfrm>
            <a:off x="778038" y="1878817"/>
            <a:ext cx="2504397" cy="451451"/>
          </a:xfrm>
          <a:prstGeom prst="roundRect">
            <a:avLst>
              <a:gd name="adj" fmla="val 50000"/>
            </a:avLst>
          </a:prstGeom>
          <a:solidFill>
            <a:srgbClr val="4F80BD"/>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mn-cs"/>
              </a:rPr>
              <a:t>区位优越、交通便利</a:t>
            </a:r>
            <a:endParaRPr kumimoji="0" lang="zh-CN" altLang="en-US" b="0" i="0" u="none" strike="noStrike" kern="1200" cap="none" spc="0" normalizeH="0" baseline="0" noProof="0" dirty="0">
              <a:ln>
                <a:noFill/>
              </a:ln>
              <a:solidFill>
                <a:schemeClr val="bg1"/>
              </a:solidFill>
              <a:effectLst/>
              <a:uLnTx/>
              <a:uFillTx/>
              <a:latin typeface="Arial"/>
              <a:ea typeface="微软雅黑"/>
              <a:cs typeface="+mn-cs"/>
            </a:endParaRPr>
          </a:p>
        </p:txBody>
      </p:sp>
    </p:spTree>
    <p:extLst>
      <p:ext uri="{BB962C8B-B14F-4D97-AF65-F5344CB8AC3E}">
        <p14:creationId xmlns:p14="http://schemas.microsoft.com/office/powerpoint/2010/main" val="51171985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09" name="1"/>
          <p:cNvSpPr/>
          <p:nvPr/>
        </p:nvSpPr>
        <p:spPr>
          <a:xfrm>
            <a:off x="88209" y="3893630"/>
            <a:ext cx="12036270" cy="1856670"/>
          </a:xfrm>
          <a:custGeom>
            <a:avLst/>
            <a:gdLst>
              <a:gd name="connsiteX0" fmla="*/ 0 w 10811435"/>
              <a:gd name="connsiteY0" fmla="*/ 462579 h 462579"/>
              <a:gd name="connsiteX1" fmla="*/ 5109882 w 10811435"/>
              <a:gd name="connsiteY1" fmla="*/ 161365 h 462579"/>
              <a:gd name="connsiteX2" fmla="*/ 8477026 w 10811435"/>
              <a:gd name="connsiteY2" fmla="*/ 344245 h 462579"/>
              <a:gd name="connsiteX3" fmla="*/ 10811435 w 10811435"/>
              <a:gd name="connsiteY3" fmla="*/ 0 h 462579"/>
            </a:gdLst>
            <a:ahLst/>
            <a:cxnLst>
              <a:cxn ang="0">
                <a:pos x="connsiteX0" y="connsiteY0"/>
              </a:cxn>
              <a:cxn ang="0">
                <a:pos x="connsiteX1" y="connsiteY1"/>
              </a:cxn>
              <a:cxn ang="0">
                <a:pos x="connsiteX2" y="connsiteY2"/>
              </a:cxn>
              <a:cxn ang="0">
                <a:pos x="connsiteX3" y="connsiteY3"/>
              </a:cxn>
            </a:cxnLst>
            <a:rect l="l" t="t" r="r" b="b"/>
            <a:pathLst>
              <a:path w="10811435" h="462579">
                <a:moveTo>
                  <a:pt x="0" y="462579"/>
                </a:moveTo>
                <a:cubicBezTo>
                  <a:pt x="1848522" y="321833"/>
                  <a:pt x="3697044" y="181087"/>
                  <a:pt x="5109882" y="161365"/>
                </a:cubicBezTo>
                <a:cubicBezTo>
                  <a:pt x="6522720" y="141643"/>
                  <a:pt x="7526767" y="371139"/>
                  <a:pt x="8477026" y="344245"/>
                </a:cubicBezTo>
                <a:cubicBezTo>
                  <a:pt x="9427285" y="317351"/>
                  <a:pt x="10119360" y="158675"/>
                  <a:pt x="10811435" y="0"/>
                </a:cubicBezTo>
              </a:path>
            </a:pathLst>
          </a:custGeom>
          <a:noFill/>
          <a:ln w="317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grpSp>
        <p:nvGrpSpPr>
          <p:cNvPr id="310" name="组合 309"/>
          <p:cNvGrpSpPr/>
          <p:nvPr/>
        </p:nvGrpSpPr>
        <p:grpSpPr>
          <a:xfrm>
            <a:off x="933152" y="4624983"/>
            <a:ext cx="1244453" cy="1012701"/>
            <a:chOff x="1193945" y="1175483"/>
            <a:chExt cx="1244453" cy="1012701"/>
          </a:xfrm>
        </p:grpSpPr>
        <p:cxnSp>
          <p:nvCxnSpPr>
            <p:cNvPr id="311" name="直接连接符 203"/>
            <p:cNvCxnSpPr/>
            <p:nvPr/>
          </p:nvCxnSpPr>
          <p:spPr>
            <a:xfrm flipH="1" flipV="1">
              <a:off x="1309938" y="1191480"/>
              <a:ext cx="1" cy="909573"/>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312" name="组合 311"/>
            <p:cNvGrpSpPr/>
            <p:nvPr/>
          </p:nvGrpSpPr>
          <p:grpSpPr>
            <a:xfrm>
              <a:off x="1193945" y="1956196"/>
              <a:ext cx="231988" cy="231988"/>
              <a:chOff x="798724" y="4694342"/>
              <a:chExt cx="151978" cy="151978"/>
            </a:xfrm>
          </p:grpSpPr>
          <p:sp>
            <p:nvSpPr>
              <p:cNvPr id="318" name="椭圆 31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19" name="椭圆 31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313" name="矩形: 剪去单角 204"/>
            <p:cNvSpPr/>
            <p:nvPr/>
          </p:nvSpPr>
          <p:spPr>
            <a:xfrm>
              <a:off x="1320291" y="1191480"/>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14" name="矩形: 剪去单角 48"/>
            <p:cNvSpPr/>
            <p:nvPr/>
          </p:nvSpPr>
          <p:spPr>
            <a:xfrm>
              <a:off x="2115300" y="1191480"/>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15" name="任意多边形: 形状 206"/>
            <p:cNvSpPr/>
            <p:nvPr/>
          </p:nvSpPr>
          <p:spPr>
            <a:xfrm>
              <a:off x="2231589" y="1389567"/>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16" name="矩形 315"/>
            <p:cNvSpPr/>
            <p:nvPr/>
          </p:nvSpPr>
          <p:spPr>
            <a:xfrm>
              <a:off x="1372486" y="1175483"/>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2011.09</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317" name="文本框 316"/>
            <p:cNvSpPr txBox="1"/>
            <p:nvPr/>
          </p:nvSpPr>
          <p:spPr>
            <a:xfrm>
              <a:off x="1301933" y="1447169"/>
              <a:ext cx="1136465" cy="2539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济南实验室运营</a:t>
              </a:r>
            </a:p>
          </p:txBody>
        </p:sp>
      </p:grpSp>
      <p:grpSp>
        <p:nvGrpSpPr>
          <p:cNvPr id="320" name="组合 319"/>
          <p:cNvGrpSpPr/>
          <p:nvPr/>
        </p:nvGrpSpPr>
        <p:grpSpPr>
          <a:xfrm>
            <a:off x="278160" y="5583590"/>
            <a:ext cx="1204341" cy="918300"/>
            <a:chOff x="609438" y="2261330"/>
            <a:chExt cx="1204341" cy="918300"/>
          </a:xfrm>
        </p:grpSpPr>
        <p:grpSp>
          <p:nvGrpSpPr>
            <p:cNvPr id="321" name="组合 320"/>
            <p:cNvGrpSpPr/>
            <p:nvPr/>
          </p:nvGrpSpPr>
          <p:grpSpPr>
            <a:xfrm>
              <a:off x="609438" y="2261330"/>
              <a:ext cx="231988" cy="231988"/>
              <a:chOff x="798724" y="4818959"/>
              <a:chExt cx="151978" cy="151978"/>
            </a:xfrm>
          </p:grpSpPr>
          <p:sp>
            <p:nvSpPr>
              <p:cNvPr id="328" name="椭圆 327"/>
              <p:cNvSpPr/>
              <p:nvPr/>
            </p:nvSpPr>
            <p:spPr>
              <a:xfrm>
                <a:off x="798724" y="4818959"/>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29" name="椭圆 328"/>
              <p:cNvSpPr/>
              <p:nvPr/>
            </p:nvSpPr>
            <p:spPr>
              <a:xfrm>
                <a:off x="839978" y="4860207"/>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322" name="直接连接符 5"/>
            <p:cNvCxnSpPr>
              <a:stCxn id="329" idx="4"/>
            </p:cNvCxnSpPr>
            <p:nvPr/>
          </p:nvCxnSpPr>
          <p:spPr>
            <a:xfrm>
              <a:off x="725433" y="2430338"/>
              <a:ext cx="0" cy="720278"/>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323" name="文本框 322"/>
            <p:cNvSpPr txBox="1"/>
            <p:nvPr/>
          </p:nvSpPr>
          <p:spPr>
            <a:xfrm>
              <a:off x="700054" y="2612223"/>
              <a:ext cx="1113725" cy="253916"/>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公司成立</a:t>
              </a:r>
            </a:p>
          </p:txBody>
        </p:sp>
        <p:sp>
          <p:nvSpPr>
            <p:cNvPr id="324" name="矩形: 剪去单角 209"/>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25" name="矩形: 剪去单角 48"/>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26" name="任意多边形: 形状 211"/>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27" name="矩形 326"/>
            <p:cNvSpPr/>
            <p:nvPr/>
          </p:nvSpPr>
          <p:spPr>
            <a:xfrm>
              <a:off x="789809" y="2902631"/>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2011.07</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330" name="组合 329"/>
          <p:cNvGrpSpPr/>
          <p:nvPr/>
        </p:nvGrpSpPr>
        <p:grpSpPr>
          <a:xfrm>
            <a:off x="1572111" y="5242040"/>
            <a:ext cx="1256170" cy="1108523"/>
            <a:chOff x="609438" y="2071107"/>
            <a:chExt cx="1256170" cy="1108523"/>
          </a:xfrm>
        </p:grpSpPr>
        <p:grpSp>
          <p:nvGrpSpPr>
            <p:cNvPr id="331" name="组合 330"/>
            <p:cNvGrpSpPr/>
            <p:nvPr/>
          </p:nvGrpSpPr>
          <p:grpSpPr>
            <a:xfrm>
              <a:off x="609438" y="2071107"/>
              <a:ext cx="231988" cy="231988"/>
              <a:chOff x="798724" y="4694342"/>
              <a:chExt cx="151978" cy="151978"/>
            </a:xfrm>
          </p:grpSpPr>
          <p:sp>
            <p:nvSpPr>
              <p:cNvPr id="338" name="椭圆 33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39" name="椭圆 33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332" name="直接连接符 216"/>
            <p:cNvCxnSpPr>
              <a:stCxn id="339" idx="4"/>
            </p:cNvCxnSpPr>
            <p:nvPr/>
          </p:nvCxnSpPr>
          <p:spPr>
            <a:xfrm flipH="1">
              <a:off x="725432" y="2240124"/>
              <a:ext cx="1" cy="909573"/>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333" name="文本框 332"/>
            <p:cNvSpPr txBox="1"/>
            <p:nvPr/>
          </p:nvSpPr>
          <p:spPr>
            <a:xfrm>
              <a:off x="700054" y="2483098"/>
              <a:ext cx="1165554" cy="415498"/>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上海市高新技术企业</a:t>
              </a:r>
            </a:p>
          </p:txBody>
        </p:sp>
        <p:sp>
          <p:nvSpPr>
            <p:cNvPr id="334" name="矩形: 剪去单角 218"/>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35" name="矩形: 剪去单角 48"/>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36" name="任意多边形: 形状 220"/>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37" name="矩形 336"/>
            <p:cNvSpPr/>
            <p:nvPr/>
          </p:nvSpPr>
          <p:spPr>
            <a:xfrm>
              <a:off x="789809" y="2902631"/>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2013.10</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340" name="组合 339"/>
          <p:cNvGrpSpPr/>
          <p:nvPr/>
        </p:nvGrpSpPr>
        <p:grpSpPr>
          <a:xfrm>
            <a:off x="2177610" y="4300970"/>
            <a:ext cx="1244453" cy="1012701"/>
            <a:chOff x="1193945" y="1175483"/>
            <a:chExt cx="1244453" cy="1012701"/>
          </a:xfrm>
        </p:grpSpPr>
        <p:cxnSp>
          <p:nvCxnSpPr>
            <p:cNvPr id="341" name="直接连接符 247"/>
            <p:cNvCxnSpPr/>
            <p:nvPr/>
          </p:nvCxnSpPr>
          <p:spPr>
            <a:xfrm flipH="1" flipV="1">
              <a:off x="1309938" y="1191480"/>
              <a:ext cx="1" cy="909573"/>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342" name="组合 341"/>
            <p:cNvGrpSpPr/>
            <p:nvPr/>
          </p:nvGrpSpPr>
          <p:grpSpPr>
            <a:xfrm>
              <a:off x="1193945" y="1956196"/>
              <a:ext cx="231988" cy="231988"/>
              <a:chOff x="798724" y="4694342"/>
              <a:chExt cx="151978" cy="151978"/>
            </a:xfrm>
          </p:grpSpPr>
          <p:sp>
            <p:nvSpPr>
              <p:cNvPr id="348" name="椭圆 34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49" name="椭圆 34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343" name="矩形: 剪去单角 248"/>
            <p:cNvSpPr/>
            <p:nvPr/>
          </p:nvSpPr>
          <p:spPr>
            <a:xfrm>
              <a:off x="1320291" y="1191480"/>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44" name="矩形: 剪去单角 48"/>
            <p:cNvSpPr/>
            <p:nvPr/>
          </p:nvSpPr>
          <p:spPr>
            <a:xfrm>
              <a:off x="2115300" y="1191480"/>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45" name="任意多边形: 形状 250"/>
            <p:cNvSpPr/>
            <p:nvPr/>
          </p:nvSpPr>
          <p:spPr>
            <a:xfrm>
              <a:off x="2231589" y="1389567"/>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46" name="矩形 345"/>
            <p:cNvSpPr/>
            <p:nvPr/>
          </p:nvSpPr>
          <p:spPr>
            <a:xfrm>
              <a:off x="1372486" y="1175483"/>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2016.12</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347" name="文本框 346"/>
            <p:cNvSpPr txBox="1"/>
            <p:nvPr/>
          </p:nvSpPr>
          <p:spPr>
            <a:xfrm>
              <a:off x="1301933" y="1447169"/>
              <a:ext cx="1136465" cy="2539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重庆试验中心</a:t>
              </a:r>
            </a:p>
          </p:txBody>
        </p:sp>
      </p:grpSp>
      <p:grpSp>
        <p:nvGrpSpPr>
          <p:cNvPr id="350" name="组合 349"/>
          <p:cNvGrpSpPr/>
          <p:nvPr/>
        </p:nvGrpSpPr>
        <p:grpSpPr>
          <a:xfrm>
            <a:off x="2698727" y="4940447"/>
            <a:ext cx="1332028" cy="1109454"/>
            <a:chOff x="617454" y="2070176"/>
            <a:chExt cx="1196325" cy="1109454"/>
          </a:xfrm>
        </p:grpSpPr>
        <p:grpSp>
          <p:nvGrpSpPr>
            <p:cNvPr id="351" name="组合 350"/>
            <p:cNvGrpSpPr/>
            <p:nvPr/>
          </p:nvGrpSpPr>
          <p:grpSpPr>
            <a:xfrm>
              <a:off x="617454" y="2070176"/>
              <a:ext cx="206928" cy="231988"/>
              <a:chOff x="803976" y="4693732"/>
              <a:chExt cx="135561" cy="151978"/>
            </a:xfrm>
          </p:grpSpPr>
          <p:sp>
            <p:nvSpPr>
              <p:cNvPr id="358" name="椭圆 357"/>
              <p:cNvSpPr/>
              <p:nvPr/>
            </p:nvSpPr>
            <p:spPr>
              <a:xfrm>
                <a:off x="803976" y="4693732"/>
                <a:ext cx="135561"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59" name="椭圆 358"/>
              <p:cNvSpPr/>
              <p:nvPr/>
            </p:nvSpPr>
            <p:spPr>
              <a:xfrm>
                <a:off x="839978" y="4735594"/>
                <a:ext cx="65662" cy="73110"/>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352" name="直接连接符 257"/>
            <p:cNvCxnSpPr>
              <a:stCxn id="359" idx="4"/>
            </p:cNvCxnSpPr>
            <p:nvPr/>
          </p:nvCxnSpPr>
          <p:spPr>
            <a:xfrm>
              <a:off x="722526" y="2245675"/>
              <a:ext cx="2906" cy="904022"/>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353" name="文本框 352"/>
            <p:cNvSpPr txBox="1"/>
            <p:nvPr/>
          </p:nvSpPr>
          <p:spPr>
            <a:xfrm>
              <a:off x="700054" y="2661210"/>
              <a:ext cx="1113725" cy="253916"/>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济南试验中心</a:t>
              </a:r>
            </a:p>
          </p:txBody>
        </p:sp>
        <p:sp>
          <p:nvSpPr>
            <p:cNvPr id="354" name="矩形: 剪去单角 259"/>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55" name="矩形: 剪去单角 48"/>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56" name="任意多边形: 形状 261"/>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57" name="矩形 356"/>
            <p:cNvSpPr/>
            <p:nvPr/>
          </p:nvSpPr>
          <p:spPr>
            <a:xfrm>
              <a:off x="789809" y="2902631"/>
              <a:ext cx="68270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2017.02</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360" name="组合 359"/>
          <p:cNvGrpSpPr/>
          <p:nvPr/>
        </p:nvGrpSpPr>
        <p:grpSpPr>
          <a:xfrm>
            <a:off x="3983560" y="4664845"/>
            <a:ext cx="2116431" cy="1369060"/>
            <a:chOff x="6521931" y="1323783"/>
            <a:chExt cx="2116431" cy="1369060"/>
          </a:xfrm>
        </p:grpSpPr>
        <p:grpSp>
          <p:nvGrpSpPr>
            <p:cNvPr id="361" name="组合 360"/>
            <p:cNvGrpSpPr/>
            <p:nvPr/>
          </p:nvGrpSpPr>
          <p:grpSpPr>
            <a:xfrm>
              <a:off x="6521931" y="1323783"/>
              <a:ext cx="231988" cy="231988"/>
              <a:chOff x="798724" y="4694342"/>
              <a:chExt cx="151978" cy="151978"/>
            </a:xfrm>
          </p:grpSpPr>
          <p:sp>
            <p:nvSpPr>
              <p:cNvPr id="368" name="椭圆 36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69" name="椭圆 36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362" name="直接连接符 277"/>
            <p:cNvCxnSpPr>
              <a:stCxn id="369" idx="4"/>
            </p:cNvCxnSpPr>
            <p:nvPr/>
          </p:nvCxnSpPr>
          <p:spPr>
            <a:xfrm>
              <a:off x="6637926" y="1492800"/>
              <a:ext cx="0" cy="1165483"/>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363" name="文本框 362"/>
            <p:cNvSpPr txBox="1"/>
            <p:nvPr/>
          </p:nvSpPr>
          <p:spPr>
            <a:xfrm>
              <a:off x="6660022" y="2005384"/>
              <a:ext cx="1978340" cy="400110"/>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浙江和夏科技股份有限公司成立，长兴试验中心开始建设</a:t>
              </a:r>
            </a:p>
          </p:txBody>
        </p:sp>
        <p:sp>
          <p:nvSpPr>
            <p:cNvPr id="364" name="矩形: 剪去单角 279"/>
            <p:cNvSpPr/>
            <p:nvPr/>
          </p:nvSpPr>
          <p:spPr>
            <a:xfrm>
              <a:off x="6650107" y="2431841"/>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65" name="矩形: 剪去单角 48"/>
            <p:cNvSpPr/>
            <p:nvPr/>
          </p:nvSpPr>
          <p:spPr>
            <a:xfrm>
              <a:off x="7445116" y="2431841"/>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66" name="任意多边形: 形状 281"/>
            <p:cNvSpPr/>
            <p:nvPr/>
          </p:nvSpPr>
          <p:spPr>
            <a:xfrm>
              <a:off x="7561405" y="2629928"/>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67" name="矩形 366"/>
            <p:cNvSpPr/>
            <p:nvPr/>
          </p:nvSpPr>
          <p:spPr>
            <a:xfrm>
              <a:off x="6702302" y="2415844"/>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2017.10</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370" name="组合 369"/>
          <p:cNvGrpSpPr/>
          <p:nvPr/>
        </p:nvGrpSpPr>
        <p:grpSpPr>
          <a:xfrm>
            <a:off x="4322169" y="3821160"/>
            <a:ext cx="1308566" cy="1012701"/>
            <a:chOff x="7472439" y="716536"/>
            <a:chExt cx="1308566" cy="1012701"/>
          </a:xfrm>
        </p:grpSpPr>
        <p:cxnSp>
          <p:nvCxnSpPr>
            <p:cNvPr id="371" name="直接连接符 287"/>
            <p:cNvCxnSpPr/>
            <p:nvPr/>
          </p:nvCxnSpPr>
          <p:spPr>
            <a:xfrm flipH="1" flipV="1">
              <a:off x="7588432" y="732533"/>
              <a:ext cx="1" cy="909573"/>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372" name="组合 371"/>
            <p:cNvGrpSpPr/>
            <p:nvPr/>
          </p:nvGrpSpPr>
          <p:grpSpPr>
            <a:xfrm>
              <a:off x="7472439" y="1497249"/>
              <a:ext cx="231988" cy="231988"/>
              <a:chOff x="798724" y="4694342"/>
              <a:chExt cx="151978" cy="151978"/>
            </a:xfrm>
          </p:grpSpPr>
          <p:sp>
            <p:nvSpPr>
              <p:cNvPr id="378" name="椭圆 37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79" name="椭圆 37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373" name="矩形: 剪去单角 288"/>
            <p:cNvSpPr/>
            <p:nvPr/>
          </p:nvSpPr>
          <p:spPr>
            <a:xfrm>
              <a:off x="7598785" y="732533"/>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74" name="矩形: 剪去单角 48"/>
            <p:cNvSpPr/>
            <p:nvPr/>
          </p:nvSpPr>
          <p:spPr>
            <a:xfrm>
              <a:off x="8393794" y="732533"/>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75" name="任意多边形: 形状 290"/>
            <p:cNvSpPr/>
            <p:nvPr/>
          </p:nvSpPr>
          <p:spPr>
            <a:xfrm>
              <a:off x="8510083" y="930620"/>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76" name="矩形 375"/>
            <p:cNvSpPr/>
            <p:nvPr/>
          </p:nvSpPr>
          <p:spPr>
            <a:xfrm>
              <a:off x="7650980" y="716536"/>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2018.07</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377" name="文本框 376"/>
            <p:cNvSpPr txBox="1"/>
            <p:nvPr/>
          </p:nvSpPr>
          <p:spPr>
            <a:xfrm>
              <a:off x="7580427" y="999916"/>
              <a:ext cx="1200578"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长兴试验中心投产</a:t>
              </a:r>
            </a:p>
          </p:txBody>
        </p:sp>
      </p:grpSp>
      <p:grpSp>
        <p:nvGrpSpPr>
          <p:cNvPr id="380" name="组合 379"/>
          <p:cNvGrpSpPr/>
          <p:nvPr/>
        </p:nvGrpSpPr>
        <p:grpSpPr>
          <a:xfrm>
            <a:off x="5625362" y="3477417"/>
            <a:ext cx="2326626" cy="1204005"/>
            <a:chOff x="8428239" y="799992"/>
            <a:chExt cx="2090032" cy="1059043"/>
          </a:xfrm>
        </p:grpSpPr>
        <p:cxnSp>
          <p:nvCxnSpPr>
            <p:cNvPr id="381" name="直接连接符 297"/>
            <p:cNvCxnSpPr/>
            <p:nvPr/>
          </p:nvCxnSpPr>
          <p:spPr>
            <a:xfrm flipV="1">
              <a:off x="8543467" y="808461"/>
              <a:ext cx="0" cy="953072"/>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382" name="组合 381"/>
            <p:cNvGrpSpPr/>
            <p:nvPr/>
          </p:nvGrpSpPr>
          <p:grpSpPr>
            <a:xfrm>
              <a:off x="8428239" y="1627047"/>
              <a:ext cx="231988" cy="231988"/>
              <a:chOff x="891611" y="4640772"/>
              <a:chExt cx="151978" cy="151978"/>
            </a:xfrm>
          </p:grpSpPr>
          <p:sp>
            <p:nvSpPr>
              <p:cNvPr id="388" name="椭圆 387"/>
              <p:cNvSpPr/>
              <p:nvPr/>
            </p:nvSpPr>
            <p:spPr>
              <a:xfrm>
                <a:off x="891611" y="464077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89" name="椭圆 388"/>
              <p:cNvSpPr/>
              <p:nvPr/>
            </p:nvSpPr>
            <p:spPr>
              <a:xfrm>
                <a:off x="932940" y="468290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383" name="文本框 382"/>
            <p:cNvSpPr txBox="1"/>
            <p:nvPr/>
          </p:nvSpPr>
          <p:spPr>
            <a:xfrm>
              <a:off x="8543467" y="1032781"/>
              <a:ext cx="1974804" cy="487296"/>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获得</a:t>
              </a:r>
              <a:r>
                <a:rPr kumimoji="0" lang="en-US" altLang="zh-CN"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OHSAS18001:2007</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职业健康安全管理体系证书、</a:t>
              </a:r>
              <a:r>
                <a:rPr kumimoji="0" lang="en-US" altLang="zh-CN"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ISO14001:2015 </a:t>
              </a: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环境管理体系证书</a:t>
              </a:r>
            </a:p>
          </p:txBody>
        </p:sp>
        <p:sp>
          <p:nvSpPr>
            <p:cNvPr id="384" name="矩形: 剪去单角 299"/>
            <p:cNvSpPr/>
            <p:nvPr/>
          </p:nvSpPr>
          <p:spPr>
            <a:xfrm>
              <a:off x="8545421" y="812220"/>
              <a:ext cx="947584" cy="202660"/>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85" name="矩形: 剪去单角 48"/>
            <p:cNvSpPr/>
            <p:nvPr/>
          </p:nvSpPr>
          <p:spPr>
            <a:xfrm>
              <a:off x="9343924" y="808461"/>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86" name="任意多边形: 形状 301"/>
            <p:cNvSpPr/>
            <p:nvPr/>
          </p:nvSpPr>
          <p:spPr>
            <a:xfrm>
              <a:off x="9458120" y="987012"/>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87" name="矩形 386"/>
            <p:cNvSpPr/>
            <p:nvPr/>
          </p:nvSpPr>
          <p:spPr>
            <a:xfrm>
              <a:off x="8660227" y="799992"/>
              <a:ext cx="682845" cy="24364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2018.08</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390" name="组合 389"/>
          <p:cNvGrpSpPr/>
          <p:nvPr/>
        </p:nvGrpSpPr>
        <p:grpSpPr>
          <a:xfrm>
            <a:off x="6251203" y="4420682"/>
            <a:ext cx="2076805" cy="1565046"/>
            <a:chOff x="9944077" y="1580719"/>
            <a:chExt cx="2076805" cy="1565046"/>
          </a:xfrm>
        </p:grpSpPr>
        <p:grpSp>
          <p:nvGrpSpPr>
            <p:cNvPr id="391" name="组合 390"/>
            <p:cNvGrpSpPr/>
            <p:nvPr/>
          </p:nvGrpSpPr>
          <p:grpSpPr>
            <a:xfrm>
              <a:off x="9944077" y="1580719"/>
              <a:ext cx="231988" cy="231988"/>
              <a:chOff x="798724" y="4488762"/>
              <a:chExt cx="151978" cy="151978"/>
            </a:xfrm>
          </p:grpSpPr>
          <p:sp>
            <p:nvSpPr>
              <p:cNvPr id="398" name="椭圆 397"/>
              <p:cNvSpPr/>
              <p:nvPr/>
            </p:nvSpPr>
            <p:spPr>
              <a:xfrm>
                <a:off x="798724" y="448876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99" name="椭圆 398"/>
              <p:cNvSpPr/>
              <p:nvPr/>
            </p:nvSpPr>
            <p:spPr>
              <a:xfrm>
                <a:off x="839978" y="4530013"/>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392" name="直接连接符 327"/>
            <p:cNvCxnSpPr>
              <a:stCxn id="399" idx="4"/>
            </p:cNvCxnSpPr>
            <p:nvPr/>
          </p:nvCxnSpPr>
          <p:spPr>
            <a:xfrm>
              <a:off x="10060072" y="1749732"/>
              <a:ext cx="0" cy="1367019"/>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393" name="文本框 392"/>
            <p:cNvSpPr txBox="1"/>
            <p:nvPr/>
          </p:nvSpPr>
          <p:spPr>
            <a:xfrm>
              <a:off x="10042543" y="2478268"/>
              <a:ext cx="1978339" cy="553998"/>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上海交大“先进产业技术研究院”、“长兴（和夏）创新创业基地</a:t>
              </a:r>
            </a:p>
          </p:txBody>
        </p:sp>
        <p:sp>
          <p:nvSpPr>
            <p:cNvPr id="394" name="矩形: 剪去单角 329"/>
            <p:cNvSpPr/>
            <p:nvPr/>
          </p:nvSpPr>
          <p:spPr>
            <a:xfrm>
              <a:off x="10072253" y="2884763"/>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395" name="矩形: 剪去单角 48"/>
            <p:cNvSpPr/>
            <p:nvPr/>
          </p:nvSpPr>
          <p:spPr>
            <a:xfrm>
              <a:off x="10867262" y="2884763"/>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96" name="任意多边形: 形状 331"/>
            <p:cNvSpPr/>
            <p:nvPr/>
          </p:nvSpPr>
          <p:spPr>
            <a:xfrm>
              <a:off x="10983551" y="3082850"/>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397" name="矩形 396"/>
            <p:cNvSpPr/>
            <p:nvPr/>
          </p:nvSpPr>
          <p:spPr>
            <a:xfrm>
              <a:off x="10124448" y="2868766"/>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2019.12</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400" name="组合 399"/>
          <p:cNvGrpSpPr/>
          <p:nvPr/>
        </p:nvGrpSpPr>
        <p:grpSpPr>
          <a:xfrm>
            <a:off x="7798467" y="3872598"/>
            <a:ext cx="1278857" cy="1132447"/>
            <a:chOff x="10744329" y="782722"/>
            <a:chExt cx="1278857" cy="1132447"/>
          </a:xfrm>
        </p:grpSpPr>
        <p:cxnSp>
          <p:nvCxnSpPr>
            <p:cNvPr id="401" name="直接连接符 337"/>
            <p:cNvCxnSpPr/>
            <p:nvPr/>
          </p:nvCxnSpPr>
          <p:spPr>
            <a:xfrm flipV="1">
              <a:off x="10860323" y="802728"/>
              <a:ext cx="0" cy="1025310"/>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402" name="组合 401"/>
            <p:cNvGrpSpPr/>
            <p:nvPr/>
          </p:nvGrpSpPr>
          <p:grpSpPr>
            <a:xfrm>
              <a:off x="10744329" y="1683181"/>
              <a:ext cx="231988" cy="231988"/>
              <a:chOff x="798724" y="4694342"/>
              <a:chExt cx="151978" cy="151978"/>
            </a:xfrm>
          </p:grpSpPr>
          <p:sp>
            <p:nvSpPr>
              <p:cNvPr id="408" name="椭圆 40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09" name="椭圆 40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403" name="矩形: 剪去单角 338"/>
            <p:cNvSpPr/>
            <p:nvPr/>
          </p:nvSpPr>
          <p:spPr>
            <a:xfrm>
              <a:off x="10870675" y="798719"/>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04" name="矩形: 剪去单角 48"/>
            <p:cNvSpPr/>
            <p:nvPr/>
          </p:nvSpPr>
          <p:spPr>
            <a:xfrm>
              <a:off x="11665684" y="798719"/>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05" name="任意多边形: 形状 340"/>
            <p:cNvSpPr/>
            <p:nvPr/>
          </p:nvSpPr>
          <p:spPr>
            <a:xfrm>
              <a:off x="11781973" y="996806"/>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06" name="矩形 405"/>
            <p:cNvSpPr/>
            <p:nvPr/>
          </p:nvSpPr>
          <p:spPr>
            <a:xfrm>
              <a:off x="10922870" y="782722"/>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2019.12</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407" name="文本框 406"/>
            <p:cNvSpPr txBox="1"/>
            <p:nvPr/>
          </p:nvSpPr>
          <p:spPr>
            <a:xfrm>
              <a:off x="10905856" y="1035348"/>
              <a:ext cx="1117330"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和夏科技通过</a:t>
              </a:r>
              <a:r>
                <a:rPr kumimoji="0" lang="en-US" altLang="zh-CN"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CMA</a:t>
              </a: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资质认证</a:t>
              </a:r>
            </a:p>
          </p:txBody>
        </p:sp>
      </p:grpSp>
      <p:grpSp>
        <p:nvGrpSpPr>
          <p:cNvPr id="410" name="组合 409"/>
          <p:cNvGrpSpPr/>
          <p:nvPr/>
        </p:nvGrpSpPr>
        <p:grpSpPr>
          <a:xfrm>
            <a:off x="8549462" y="5024841"/>
            <a:ext cx="1421246" cy="1449244"/>
            <a:chOff x="609438" y="1730386"/>
            <a:chExt cx="1421246" cy="1449244"/>
          </a:xfrm>
        </p:grpSpPr>
        <p:grpSp>
          <p:nvGrpSpPr>
            <p:cNvPr id="411" name="组合 410"/>
            <p:cNvGrpSpPr/>
            <p:nvPr/>
          </p:nvGrpSpPr>
          <p:grpSpPr>
            <a:xfrm>
              <a:off x="609438" y="1730386"/>
              <a:ext cx="231988" cy="231988"/>
              <a:chOff x="798724" y="4471132"/>
              <a:chExt cx="151978" cy="151978"/>
            </a:xfrm>
          </p:grpSpPr>
          <p:sp>
            <p:nvSpPr>
              <p:cNvPr id="418" name="椭圆 417"/>
              <p:cNvSpPr/>
              <p:nvPr/>
            </p:nvSpPr>
            <p:spPr>
              <a:xfrm>
                <a:off x="798724" y="447113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19" name="椭圆 418"/>
              <p:cNvSpPr/>
              <p:nvPr/>
            </p:nvSpPr>
            <p:spPr>
              <a:xfrm>
                <a:off x="839978" y="4512384"/>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412" name="直接连接符 368"/>
            <p:cNvCxnSpPr>
              <a:stCxn id="419" idx="4"/>
            </p:cNvCxnSpPr>
            <p:nvPr/>
          </p:nvCxnSpPr>
          <p:spPr>
            <a:xfrm>
              <a:off x="725433" y="1899400"/>
              <a:ext cx="0" cy="1250297"/>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413" name="文本框 412"/>
            <p:cNvSpPr txBox="1"/>
            <p:nvPr/>
          </p:nvSpPr>
          <p:spPr>
            <a:xfrm>
              <a:off x="700053" y="2479369"/>
              <a:ext cx="1330631" cy="400110"/>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和夏科技与上海汽检签署战略合作协议</a:t>
              </a:r>
            </a:p>
          </p:txBody>
        </p:sp>
        <p:sp>
          <p:nvSpPr>
            <p:cNvPr id="414" name="矩形: 剪去单角 370"/>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15" name="矩形: 剪去单角 48"/>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16" name="任意多边形: 形状 372"/>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17" name="矩形 416"/>
            <p:cNvSpPr/>
            <p:nvPr/>
          </p:nvSpPr>
          <p:spPr>
            <a:xfrm>
              <a:off x="789809" y="2902631"/>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2020.05</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420" name="组合 419"/>
          <p:cNvGrpSpPr/>
          <p:nvPr/>
        </p:nvGrpSpPr>
        <p:grpSpPr>
          <a:xfrm>
            <a:off x="9119951" y="4248585"/>
            <a:ext cx="1308092" cy="1132447"/>
            <a:chOff x="10744329" y="782722"/>
            <a:chExt cx="1308092" cy="1132447"/>
          </a:xfrm>
        </p:grpSpPr>
        <p:cxnSp>
          <p:nvCxnSpPr>
            <p:cNvPr id="421" name="直接连接符 9"/>
            <p:cNvCxnSpPr/>
            <p:nvPr/>
          </p:nvCxnSpPr>
          <p:spPr>
            <a:xfrm flipV="1">
              <a:off x="10860323" y="802728"/>
              <a:ext cx="0" cy="1025310"/>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422" name="组合 421"/>
            <p:cNvGrpSpPr/>
            <p:nvPr/>
          </p:nvGrpSpPr>
          <p:grpSpPr>
            <a:xfrm>
              <a:off x="10744329" y="1683181"/>
              <a:ext cx="231988" cy="231988"/>
              <a:chOff x="798724" y="4694342"/>
              <a:chExt cx="151978" cy="151978"/>
            </a:xfrm>
          </p:grpSpPr>
          <p:sp>
            <p:nvSpPr>
              <p:cNvPr id="428" name="椭圆 427"/>
              <p:cNvSpPr/>
              <p:nvPr/>
            </p:nvSpPr>
            <p:spPr>
              <a:xfrm>
                <a:off x="798724" y="469434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29" name="椭圆 428"/>
              <p:cNvSpPr/>
              <p:nvPr/>
            </p:nvSpPr>
            <p:spPr>
              <a:xfrm>
                <a:off x="839978" y="4735596"/>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423" name="矩形: 剪去单角 10"/>
            <p:cNvSpPr/>
            <p:nvPr/>
          </p:nvSpPr>
          <p:spPr>
            <a:xfrm>
              <a:off x="10870675" y="798719"/>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24" name="矩形: 剪去单角 48"/>
            <p:cNvSpPr/>
            <p:nvPr/>
          </p:nvSpPr>
          <p:spPr>
            <a:xfrm>
              <a:off x="11665684" y="798719"/>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25" name="任意多边形: 形状 12"/>
            <p:cNvSpPr/>
            <p:nvPr/>
          </p:nvSpPr>
          <p:spPr>
            <a:xfrm>
              <a:off x="11781973" y="996806"/>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26" name="矩形 425"/>
            <p:cNvSpPr/>
            <p:nvPr/>
          </p:nvSpPr>
          <p:spPr>
            <a:xfrm>
              <a:off x="10922870" y="782722"/>
              <a:ext cx="67037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2021.6</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427" name="文本框 426"/>
            <p:cNvSpPr txBox="1"/>
            <p:nvPr/>
          </p:nvSpPr>
          <p:spPr>
            <a:xfrm>
              <a:off x="10852317" y="1026842"/>
              <a:ext cx="1200104" cy="553998"/>
            </a:xfrm>
            <a:prstGeom prst="rect">
              <a:avLst/>
            </a:prstGeom>
            <a:noFill/>
          </p:spPr>
          <p:txBody>
            <a:bodyPr wrap="square">
              <a:spAutoFit/>
            </a:bodyPr>
            <a:lstStyle/>
            <a:p>
              <a:pPr>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和夏科技通过</a:t>
              </a:r>
              <a:r>
                <a:rPr kumimoji="0" lang="en-US" altLang="zh-CN"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CNAS</a:t>
              </a: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资质认证</a:t>
              </a: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endParaRPr>
            </a:p>
          </p:txBody>
        </p:sp>
      </p:grpSp>
      <p:grpSp>
        <p:nvGrpSpPr>
          <p:cNvPr id="430" name="组合 429"/>
          <p:cNvGrpSpPr/>
          <p:nvPr/>
        </p:nvGrpSpPr>
        <p:grpSpPr>
          <a:xfrm>
            <a:off x="9944470" y="5096482"/>
            <a:ext cx="1237998" cy="1405999"/>
            <a:chOff x="609438" y="1773631"/>
            <a:chExt cx="1237998" cy="1405999"/>
          </a:xfrm>
        </p:grpSpPr>
        <p:grpSp>
          <p:nvGrpSpPr>
            <p:cNvPr id="431" name="组合 430"/>
            <p:cNvGrpSpPr/>
            <p:nvPr/>
          </p:nvGrpSpPr>
          <p:grpSpPr>
            <a:xfrm>
              <a:off x="609438" y="1773631"/>
              <a:ext cx="231988" cy="231988"/>
              <a:chOff x="798724" y="4499462"/>
              <a:chExt cx="151978" cy="151978"/>
            </a:xfrm>
          </p:grpSpPr>
          <p:sp>
            <p:nvSpPr>
              <p:cNvPr id="438" name="椭圆 437"/>
              <p:cNvSpPr/>
              <p:nvPr/>
            </p:nvSpPr>
            <p:spPr>
              <a:xfrm>
                <a:off x="798724" y="449946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39" name="椭圆 438"/>
              <p:cNvSpPr/>
              <p:nvPr/>
            </p:nvSpPr>
            <p:spPr>
              <a:xfrm>
                <a:off x="839978" y="4540717"/>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432" name="直接连接符 19"/>
            <p:cNvCxnSpPr>
              <a:stCxn id="439" idx="4"/>
            </p:cNvCxnSpPr>
            <p:nvPr/>
          </p:nvCxnSpPr>
          <p:spPr>
            <a:xfrm>
              <a:off x="725433" y="1942650"/>
              <a:ext cx="0" cy="1207966"/>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433" name="文本框 432"/>
            <p:cNvSpPr txBox="1"/>
            <p:nvPr/>
          </p:nvSpPr>
          <p:spPr>
            <a:xfrm>
              <a:off x="700054" y="2506863"/>
              <a:ext cx="1147382" cy="400110"/>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和夏科技入选浙江省专精特新</a:t>
              </a:r>
            </a:p>
          </p:txBody>
        </p:sp>
        <p:sp>
          <p:nvSpPr>
            <p:cNvPr id="434" name="矩形: 剪去单角 21"/>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435" name="矩形: 剪去单角 48"/>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36" name="任意多边形: 形状 23"/>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37" name="矩形 436"/>
            <p:cNvSpPr/>
            <p:nvPr/>
          </p:nvSpPr>
          <p:spPr>
            <a:xfrm>
              <a:off x="789809" y="2902631"/>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2022.01</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grpSp>
        <p:nvGrpSpPr>
          <p:cNvPr id="440" name="组合 439"/>
          <p:cNvGrpSpPr/>
          <p:nvPr/>
        </p:nvGrpSpPr>
        <p:grpSpPr>
          <a:xfrm>
            <a:off x="10565051" y="3513423"/>
            <a:ext cx="1559428" cy="1596040"/>
            <a:chOff x="10744329" y="782722"/>
            <a:chExt cx="1559428" cy="1596040"/>
          </a:xfrm>
        </p:grpSpPr>
        <p:cxnSp>
          <p:nvCxnSpPr>
            <p:cNvPr id="441" name="直接连接符 40"/>
            <p:cNvCxnSpPr/>
            <p:nvPr/>
          </p:nvCxnSpPr>
          <p:spPr>
            <a:xfrm flipV="1">
              <a:off x="10860323" y="794626"/>
              <a:ext cx="0" cy="1497006"/>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grpSp>
          <p:nvGrpSpPr>
            <p:cNvPr id="442" name="组合 441"/>
            <p:cNvGrpSpPr/>
            <p:nvPr/>
          </p:nvGrpSpPr>
          <p:grpSpPr>
            <a:xfrm>
              <a:off x="10744329" y="2146774"/>
              <a:ext cx="231988" cy="231988"/>
              <a:chOff x="798724" y="4998047"/>
              <a:chExt cx="151978" cy="151978"/>
            </a:xfrm>
          </p:grpSpPr>
          <p:sp>
            <p:nvSpPr>
              <p:cNvPr id="448" name="椭圆 447"/>
              <p:cNvSpPr/>
              <p:nvPr/>
            </p:nvSpPr>
            <p:spPr>
              <a:xfrm>
                <a:off x="798724" y="4998047"/>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49" name="椭圆 448"/>
              <p:cNvSpPr/>
              <p:nvPr/>
            </p:nvSpPr>
            <p:spPr>
              <a:xfrm>
                <a:off x="839978" y="5039301"/>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sp>
          <p:nvSpPr>
            <p:cNvPr id="443" name="矩形: 剪去单角 41"/>
            <p:cNvSpPr/>
            <p:nvPr/>
          </p:nvSpPr>
          <p:spPr>
            <a:xfrm>
              <a:off x="10870675" y="798719"/>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44" name="矩形: 剪去单角 48"/>
            <p:cNvSpPr/>
            <p:nvPr/>
          </p:nvSpPr>
          <p:spPr>
            <a:xfrm>
              <a:off x="11665684" y="798719"/>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45" name="任意多边形: 形状 43"/>
            <p:cNvSpPr/>
            <p:nvPr/>
          </p:nvSpPr>
          <p:spPr>
            <a:xfrm>
              <a:off x="11781973" y="996806"/>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446" name="矩形 445"/>
            <p:cNvSpPr/>
            <p:nvPr/>
          </p:nvSpPr>
          <p:spPr>
            <a:xfrm>
              <a:off x="10922870" y="782722"/>
              <a:ext cx="80502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2022. 05</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sp>
          <p:nvSpPr>
            <p:cNvPr id="447" name="文本框 446"/>
            <p:cNvSpPr txBox="1"/>
            <p:nvPr/>
          </p:nvSpPr>
          <p:spPr>
            <a:xfrm>
              <a:off x="10852317" y="1026842"/>
              <a:ext cx="1451440"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和夏科技完成</a:t>
              </a:r>
              <a:r>
                <a:rPr kumimoji="0" lang="en-US" altLang="zh-CN"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A</a:t>
              </a:r>
              <a:r>
                <a:rPr kumimoji="0" lang="zh-CN" altLang="en-US" sz="1000" u="none" strike="noStrike" kern="0" cap="none" spc="0" normalizeH="0" baseline="0" noProof="0" dirty="0">
                  <a:ln>
                    <a:noFill/>
                  </a:ln>
                  <a:effectLst/>
                  <a:uLnTx/>
                  <a:uFillTx/>
                  <a:latin typeface="微软雅黑" panose="020B0503020204020204" charset="-122"/>
                  <a:ea typeface="微软雅黑" panose="020B0503020204020204" charset="-122"/>
                  <a:cs typeface="OPPOSans R" panose="00020600040101010101" pitchFamily="18" charset="-122"/>
                </a:rPr>
                <a:t>轮融资</a:t>
              </a:r>
            </a:p>
          </p:txBody>
        </p:sp>
      </p:grpSp>
      <p:sp>
        <p:nvSpPr>
          <p:cNvPr id="450" name="矩形 449"/>
          <p:cNvSpPr/>
          <p:nvPr/>
        </p:nvSpPr>
        <p:spPr>
          <a:xfrm>
            <a:off x="476057" y="1905856"/>
            <a:ext cx="4404725" cy="1023742"/>
          </a:xfrm>
          <a:prstGeom prst="rect">
            <a:avLst/>
          </a:prstGeom>
        </p:spPr>
        <p:txBody>
          <a:bodyPr wrap="square">
            <a:spAutoFit/>
          </a:bodyPr>
          <a:lstStyle/>
          <a:p>
            <a:pPr marL="285750" indent="-285750">
              <a:lnSpc>
                <a:spcPct val="150000"/>
              </a:lnSpc>
              <a:buFont typeface="Wingdings" panose="05000000000000000000" pitchFamily="2" charset="2"/>
              <a:buChar char="p"/>
              <a:defRPr/>
            </a:pPr>
            <a:r>
              <a:rPr kumimoji="1" lang="zh-CN" altLang="en-US" sz="1400" b="1" dirty="0">
                <a:solidFill>
                  <a:srgbClr val="C00000"/>
                </a:solidFill>
                <a:latin typeface="微软雅黑" panose="020B0503020204020204" charset="-122"/>
                <a:ea typeface="微软雅黑" panose="020B0503020204020204" charset="-122"/>
              </a:rPr>
              <a:t>国家级高新技术企业、专精特新企业</a:t>
            </a:r>
            <a:endParaRPr kumimoji="1" lang="en-US" altLang="zh-CN" sz="1400" b="1" dirty="0">
              <a:solidFill>
                <a:srgbClr val="C00000"/>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p"/>
              <a:defRPr/>
            </a:pPr>
            <a:r>
              <a:rPr kumimoji="1" lang="zh-CN" altLang="en-US" sz="1400" dirty="0">
                <a:latin typeface="微软雅黑" panose="020B0503020204020204" charset="-122"/>
                <a:ea typeface="微软雅黑" panose="020B0503020204020204" charset="-122"/>
              </a:rPr>
              <a:t>中国内燃机学会理事单位</a:t>
            </a:r>
            <a:endParaRPr kumimoji="1" lang="en-US" altLang="zh-CN" sz="14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p"/>
              <a:defRPr/>
            </a:pPr>
            <a:r>
              <a:rPr kumimoji="1" lang="zh-CN" altLang="en-US" sz="1400" dirty="0">
                <a:latin typeface="微软雅黑" panose="020B0503020204020204" charset="-122"/>
                <a:ea typeface="微软雅黑" panose="020B0503020204020204" charset="-122"/>
              </a:rPr>
              <a:t>浙江省公共服务示范平台</a:t>
            </a:r>
            <a:endParaRPr kumimoji="1" lang="en-US" altLang="zh-CN" sz="1400" dirty="0">
              <a:latin typeface="微软雅黑" panose="020B0503020204020204" charset="-122"/>
              <a:ea typeface="微软雅黑" panose="020B0503020204020204" charset="-122"/>
            </a:endParaRPr>
          </a:p>
        </p:txBody>
      </p:sp>
      <p:sp>
        <p:nvSpPr>
          <p:cNvPr id="451" name="文本框 450"/>
          <p:cNvSpPr txBox="1"/>
          <p:nvPr/>
        </p:nvSpPr>
        <p:spPr>
          <a:xfrm>
            <a:off x="4334224" y="1880512"/>
            <a:ext cx="4343414" cy="1023742"/>
          </a:xfrm>
          <a:prstGeom prst="rect">
            <a:avLst/>
          </a:prstGeom>
          <a:noFill/>
        </p:spPr>
        <p:txBody>
          <a:bodyPr wrap="square">
            <a:spAutoFit/>
          </a:bodyPr>
          <a:lstStyle/>
          <a:p>
            <a:pPr marL="285750" indent="-285750">
              <a:lnSpc>
                <a:spcPct val="150000"/>
              </a:lnSpc>
              <a:buFont typeface="Wingdings" panose="05000000000000000000" pitchFamily="2" charset="2"/>
              <a:buChar char="p"/>
              <a:defRPr/>
            </a:pPr>
            <a:r>
              <a:rPr kumimoji="1" lang="zh-CN" altLang="en-US" sz="1400" dirty="0">
                <a:latin typeface="微软雅黑" panose="020B0503020204020204" charset="-122"/>
                <a:ea typeface="微软雅黑" panose="020B0503020204020204" charset="-122"/>
              </a:rPr>
              <a:t>上海市“专精特新”企业</a:t>
            </a:r>
            <a:endParaRPr kumimoji="1" lang="en-US" altLang="zh-CN" sz="14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p"/>
              <a:defRPr/>
            </a:pPr>
            <a:r>
              <a:rPr kumimoji="1" lang="zh-CN" altLang="en-US" sz="1400" dirty="0">
                <a:latin typeface="微软雅黑" panose="020B0503020204020204" charset="-122"/>
                <a:ea typeface="微软雅黑" panose="020B0503020204020204" charset="-122"/>
              </a:rPr>
              <a:t>浙江省“专精特新”企业</a:t>
            </a:r>
            <a:endParaRPr kumimoji="1" lang="en-US" altLang="zh-CN" sz="140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p"/>
              <a:defRPr/>
            </a:pPr>
            <a:r>
              <a:rPr kumimoji="1" lang="zh-CN" altLang="en-US" sz="1400" dirty="0">
                <a:latin typeface="微软雅黑" panose="020B0503020204020204" charset="-122"/>
                <a:ea typeface="微软雅黑" panose="020B0503020204020204" charset="-122"/>
              </a:rPr>
              <a:t>南太湖精英计划头雁企业</a:t>
            </a:r>
            <a:endParaRPr kumimoji="1" lang="en-US" altLang="zh-CN" sz="1400" dirty="0">
              <a:latin typeface="微软雅黑" panose="020B0503020204020204" charset="-122"/>
              <a:ea typeface="微软雅黑" panose="020B0503020204020204" charset="-122"/>
            </a:endParaRPr>
          </a:p>
        </p:txBody>
      </p:sp>
      <p:sp>
        <p:nvSpPr>
          <p:cNvPr id="452" name="矩形 451"/>
          <p:cNvSpPr/>
          <p:nvPr/>
        </p:nvSpPr>
        <p:spPr>
          <a:xfrm>
            <a:off x="9121824" y="1639072"/>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latin typeface="微软雅黑" panose="020B0503020204020204" charset="-122"/>
                <a:ea typeface="微软雅黑" panose="020B0503020204020204" charset="-122"/>
                <a:sym typeface="Bebas" pitchFamily="2" charset="0"/>
              </a:rPr>
              <a:t>知识产权</a:t>
            </a:r>
            <a:endParaRPr lang="en-US" altLang="zh-CN" sz="2000" b="1" dirty="0">
              <a:latin typeface="微软雅黑" panose="020B0503020204020204" charset="-122"/>
              <a:ea typeface="微软雅黑" panose="020B0503020204020204" charset="-122"/>
              <a:sym typeface="Bebas" pitchFamily="2" charset="0"/>
            </a:endParaRPr>
          </a:p>
          <a:p>
            <a:pPr algn="ctr"/>
            <a:r>
              <a:rPr lang="en-US" altLang="zh-CN" sz="2000" b="1" dirty="0">
                <a:solidFill>
                  <a:schemeClr val="lt1"/>
                </a:solidFill>
                <a:latin typeface="微软雅黑" panose="020B0503020204020204" charset="-122"/>
                <a:ea typeface="微软雅黑" panose="020B0503020204020204" charset="-122"/>
                <a:sym typeface="Bebas" pitchFamily="2" charset="0"/>
              </a:rPr>
              <a:t>130+</a:t>
            </a:r>
            <a:endParaRPr lang="zh-CN" altLang="en-US" sz="2000" b="1" dirty="0">
              <a:solidFill>
                <a:schemeClr val="lt1"/>
              </a:solidFill>
              <a:latin typeface="微软雅黑" panose="020B0503020204020204" charset="-122"/>
              <a:ea typeface="微软雅黑" panose="020B0503020204020204" charset="-122"/>
              <a:sym typeface="Bebas" pitchFamily="2" charset="0"/>
            </a:endParaRPr>
          </a:p>
        </p:txBody>
      </p:sp>
      <p:sp>
        <p:nvSpPr>
          <p:cNvPr id="453" name="矩形 452"/>
          <p:cNvSpPr/>
          <p:nvPr/>
        </p:nvSpPr>
        <p:spPr>
          <a:xfrm>
            <a:off x="10655295" y="1630568"/>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latin typeface="微软雅黑" panose="020B0503020204020204" charset="-122"/>
                <a:ea typeface="微软雅黑" panose="020B0503020204020204" charset="-122"/>
                <a:sym typeface="Bebas" pitchFamily="2" charset="0"/>
              </a:rPr>
              <a:t>发明专利</a:t>
            </a:r>
            <a:r>
              <a:rPr lang="en-US" altLang="zh-CN" sz="2000" b="1" dirty="0">
                <a:latin typeface="微软雅黑" panose="020B0503020204020204" charset="-122"/>
                <a:ea typeface="微软雅黑" panose="020B0503020204020204" charset="-122"/>
                <a:sym typeface="Bebas" pitchFamily="2" charset="0"/>
              </a:rPr>
              <a:t>11</a:t>
            </a:r>
            <a:endParaRPr lang="zh-CN" altLang="en-US" sz="2000" b="1" dirty="0">
              <a:solidFill>
                <a:schemeClr val="lt1"/>
              </a:solidFill>
              <a:latin typeface="微软雅黑" panose="020B0503020204020204" charset="-122"/>
              <a:ea typeface="微软雅黑" panose="020B0503020204020204" charset="-122"/>
              <a:sym typeface="Bebas" pitchFamily="2" charset="0"/>
            </a:endParaRPr>
          </a:p>
        </p:txBody>
      </p:sp>
      <p:sp>
        <p:nvSpPr>
          <p:cNvPr id="454" name="矩形 453"/>
          <p:cNvSpPr/>
          <p:nvPr/>
        </p:nvSpPr>
        <p:spPr>
          <a:xfrm>
            <a:off x="10663174" y="2550454"/>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latin typeface="微软雅黑" panose="020B0503020204020204" charset="-122"/>
                <a:ea typeface="微软雅黑" panose="020B0503020204020204" charset="-122"/>
                <a:sym typeface="Bebas" pitchFamily="2" charset="0"/>
              </a:rPr>
              <a:t>在审专利</a:t>
            </a:r>
            <a:r>
              <a:rPr lang="en-US" altLang="zh-CN" sz="2000" b="1" dirty="0">
                <a:latin typeface="微软雅黑" panose="020B0503020204020204" charset="-122"/>
                <a:ea typeface="微软雅黑" panose="020B0503020204020204" charset="-122"/>
                <a:sym typeface="Bebas" pitchFamily="2" charset="0"/>
              </a:rPr>
              <a:t>50+</a:t>
            </a:r>
            <a:endParaRPr lang="zh-CN" altLang="en-US" sz="2000" b="1" dirty="0">
              <a:solidFill>
                <a:schemeClr val="lt1"/>
              </a:solidFill>
              <a:latin typeface="微软雅黑" panose="020B0503020204020204" charset="-122"/>
              <a:ea typeface="微软雅黑" panose="020B0503020204020204" charset="-122"/>
              <a:sym typeface="Bebas" pitchFamily="2" charset="0"/>
            </a:endParaRPr>
          </a:p>
        </p:txBody>
      </p:sp>
      <p:sp>
        <p:nvSpPr>
          <p:cNvPr id="455" name="矩形 454"/>
          <p:cNvSpPr/>
          <p:nvPr/>
        </p:nvSpPr>
        <p:spPr>
          <a:xfrm>
            <a:off x="9121824" y="2560614"/>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latin typeface="微软雅黑" panose="020B0503020204020204" charset="-122"/>
                <a:ea typeface="微软雅黑" panose="020B0503020204020204" charset="-122"/>
                <a:sym typeface="Bebas" pitchFamily="2" charset="0"/>
              </a:rPr>
              <a:t>软著</a:t>
            </a:r>
            <a:endParaRPr lang="en-US" altLang="zh-CN" sz="2000" b="1" dirty="0">
              <a:latin typeface="微软雅黑" panose="020B0503020204020204" charset="-122"/>
              <a:ea typeface="微软雅黑" panose="020B0503020204020204" charset="-122"/>
              <a:sym typeface="Bebas" pitchFamily="2" charset="0"/>
            </a:endParaRPr>
          </a:p>
          <a:p>
            <a:pPr algn="ctr"/>
            <a:r>
              <a:rPr lang="en-US" altLang="zh-CN" sz="2000" b="1" dirty="0">
                <a:solidFill>
                  <a:schemeClr val="lt1"/>
                </a:solidFill>
                <a:latin typeface="微软雅黑" panose="020B0503020204020204" charset="-122"/>
                <a:ea typeface="微软雅黑" panose="020B0503020204020204" charset="-122"/>
                <a:sym typeface="Bebas" pitchFamily="2" charset="0"/>
              </a:rPr>
              <a:t>1</a:t>
            </a:r>
            <a:r>
              <a:rPr lang="en-US" altLang="zh-CN" sz="2000" b="1" dirty="0">
                <a:latin typeface="微软雅黑" panose="020B0503020204020204" charset="-122"/>
                <a:ea typeface="微软雅黑" panose="020B0503020204020204" charset="-122"/>
                <a:sym typeface="Bebas" pitchFamily="2" charset="0"/>
              </a:rPr>
              <a:t>5</a:t>
            </a:r>
            <a:endParaRPr lang="zh-CN" altLang="en-US" sz="2000" b="1" dirty="0">
              <a:solidFill>
                <a:schemeClr val="lt1"/>
              </a:solidFill>
              <a:latin typeface="微软雅黑" panose="020B0503020204020204" charset="-122"/>
              <a:ea typeface="微软雅黑" panose="020B0503020204020204" charset="-122"/>
              <a:sym typeface="Bebas" pitchFamily="2" charset="0"/>
            </a:endParaRPr>
          </a:p>
        </p:txBody>
      </p:sp>
      <p:grpSp>
        <p:nvGrpSpPr>
          <p:cNvPr id="456" name="组合 455"/>
          <p:cNvGrpSpPr/>
          <p:nvPr/>
        </p:nvGrpSpPr>
        <p:grpSpPr>
          <a:xfrm>
            <a:off x="623392" y="908720"/>
            <a:ext cx="2456576" cy="609600"/>
            <a:chOff x="623392" y="908720"/>
            <a:chExt cx="2456576" cy="609600"/>
          </a:xfrm>
        </p:grpSpPr>
        <p:sp>
          <p:nvSpPr>
            <p:cNvPr id="457" name="矩形 456"/>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03</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458" name="组合 457"/>
            <p:cNvGrpSpPr/>
            <p:nvPr/>
          </p:nvGrpSpPr>
          <p:grpSpPr>
            <a:xfrm>
              <a:off x="1294678" y="910675"/>
              <a:ext cx="1785290" cy="461665"/>
              <a:chOff x="6927236" y="2720954"/>
              <a:chExt cx="1785290" cy="461665"/>
            </a:xfrm>
          </p:grpSpPr>
          <p:cxnSp>
            <p:nvCxnSpPr>
              <p:cNvPr id="459" name="直接连接符 458"/>
              <p:cNvCxnSpPr>
                <a:cxnSpLocks/>
              </p:cNvCxnSpPr>
              <p:nvPr/>
            </p:nvCxnSpPr>
            <p:spPr>
              <a:xfrm flipH="1">
                <a:off x="6927236" y="3177895"/>
                <a:ext cx="1785290" cy="0"/>
              </a:xfrm>
              <a:prstGeom prst="line">
                <a:avLst/>
              </a:prstGeom>
              <a:noFill/>
              <a:ln w="6350" cap="flat" cmpd="sng" algn="ctr">
                <a:solidFill>
                  <a:schemeClr val="accent1"/>
                </a:solidFill>
                <a:prstDash val="solid"/>
                <a:miter lim="800000"/>
              </a:ln>
              <a:effectLst/>
            </p:spPr>
          </p:cxnSp>
          <p:sp>
            <p:nvSpPr>
              <p:cNvPr id="460" name="文本框 459"/>
              <p:cNvSpPr txBox="1"/>
              <p:nvPr/>
            </p:nvSpPr>
            <p:spPr>
              <a:xfrm>
                <a:off x="6988977" y="2720954"/>
                <a:ext cx="1723549"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荣誉与发展</a:t>
                </a:r>
              </a:p>
            </p:txBody>
          </p:sp>
        </p:grpSp>
      </p:grpSp>
      <p:sp>
        <p:nvSpPr>
          <p:cNvPr id="461" name="矩形 460"/>
          <p:cNvSpPr/>
          <p:nvPr/>
        </p:nvSpPr>
        <p:spPr>
          <a:xfrm>
            <a:off x="7594735" y="1662932"/>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sym typeface="Bebas" pitchFamily="2" charset="0"/>
              </a:rPr>
              <a:t>CNAS</a:t>
            </a:r>
          </a:p>
          <a:p>
            <a:pPr algn="ctr"/>
            <a:r>
              <a:rPr lang="en-US" altLang="zh-CN" sz="2000" b="1" dirty="0">
                <a:latin typeface="微软雅黑" panose="020B0503020204020204" charset="-122"/>
                <a:ea typeface="微软雅黑" panose="020B0503020204020204" charset="-122"/>
                <a:sym typeface="Bebas" pitchFamily="2" charset="0"/>
              </a:rPr>
              <a:t>CMA</a:t>
            </a:r>
            <a:endParaRPr lang="zh-CN" altLang="en-US" sz="2000" b="1" dirty="0">
              <a:solidFill>
                <a:schemeClr val="lt1"/>
              </a:solidFill>
              <a:latin typeface="微软雅黑" panose="020B0503020204020204" charset="-122"/>
              <a:ea typeface="微软雅黑" panose="020B0503020204020204" charset="-122"/>
              <a:sym typeface="Bebas" pitchFamily="2" charset="0"/>
            </a:endParaRPr>
          </a:p>
        </p:txBody>
      </p:sp>
      <p:sp>
        <p:nvSpPr>
          <p:cNvPr id="462" name="矩形 461"/>
          <p:cNvSpPr/>
          <p:nvPr/>
        </p:nvSpPr>
        <p:spPr>
          <a:xfrm>
            <a:off x="7601703" y="2556661"/>
            <a:ext cx="1277376" cy="721912"/>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1600" b="1" dirty="0">
                <a:latin typeface="微软雅黑" panose="020B0503020204020204" charset="-122"/>
                <a:ea typeface="微软雅黑" panose="020B0503020204020204" charset="-122"/>
              </a:rPr>
              <a:t>IATF16949</a:t>
            </a:r>
            <a:r>
              <a:rPr lang="zh-CN" altLang="en-US" sz="1600" b="1" dirty="0">
                <a:latin typeface="微软雅黑" panose="020B0503020204020204" charset="-122"/>
                <a:ea typeface="微软雅黑" panose="020B0503020204020204" charset="-122"/>
              </a:rPr>
              <a:t>质量体系</a:t>
            </a:r>
          </a:p>
        </p:txBody>
      </p:sp>
      <p:grpSp>
        <p:nvGrpSpPr>
          <p:cNvPr id="2" name="组合 1">
            <a:extLst>
              <a:ext uri="{FF2B5EF4-FFF2-40B4-BE49-F238E27FC236}">
                <a16:creationId xmlns:a16="http://schemas.microsoft.com/office/drawing/2014/main" id="{46E6C2D1-F7D8-360B-5726-D4904AD5C57C}"/>
              </a:ext>
            </a:extLst>
          </p:cNvPr>
          <p:cNvGrpSpPr/>
          <p:nvPr/>
        </p:nvGrpSpPr>
        <p:grpSpPr>
          <a:xfrm>
            <a:off x="11102036" y="4599558"/>
            <a:ext cx="1237998" cy="1405999"/>
            <a:chOff x="609438" y="1773631"/>
            <a:chExt cx="1237998" cy="1405999"/>
          </a:xfrm>
        </p:grpSpPr>
        <p:grpSp>
          <p:nvGrpSpPr>
            <p:cNvPr id="3" name="组合 2">
              <a:extLst>
                <a:ext uri="{FF2B5EF4-FFF2-40B4-BE49-F238E27FC236}">
                  <a16:creationId xmlns:a16="http://schemas.microsoft.com/office/drawing/2014/main" id="{7DDB0F50-8178-04A9-025F-4AC518BC9AD8}"/>
                </a:ext>
              </a:extLst>
            </p:cNvPr>
            <p:cNvGrpSpPr/>
            <p:nvPr/>
          </p:nvGrpSpPr>
          <p:grpSpPr>
            <a:xfrm>
              <a:off x="609438" y="1773631"/>
              <a:ext cx="231988" cy="231988"/>
              <a:chOff x="798724" y="4499462"/>
              <a:chExt cx="151978" cy="151978"/>
            </a:xfrm>
          </p:grpSpPr>
          <p:sp>
            <p:nvSpPr>
              <p:cNvPr id="11" name="椭圆 10">
                <a:extLst>
                  <a:ext uri="{FF2B5EF4-FFF2-40B4-BE49-F238E27FC236}">
                    <a16:creationId xmlns:a16="http://schemas.microsoft.com/office/drawing/2014/main" id="{8AFD2002-D8AE-B1D7-45A3-7D82EA8E61A4}"/>
                  </a:ext>
                </a:extLst>
              </p:cNvPr>
              <p:cNvSpPr/>
              <p:nvPr/>
            </p:nvSpPr>
            <p:spPr>
              <a:xfrm>
                <a:off x="798724" y="4499462"/>
                <a:ext cx="151978" cy="151978"/>
              </a:xfrm>
              <a:prstGeom prst="ellipse">
                <a:avLst/>
              </a:prstGeom>
              <a:gradFill flip="none" rotWithShape="1">
                <a:gsLst>
                  <a:gs pos="32000">
                    <a:srgbClr val="00FFFF">
                      <a:alpha val="0"/>
                    </a:srgbClr>
                  </a:gs>
                  <a:gs pos="100000">
                    <a:srgbClr val="016DFF"/>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12" name="椭圆 11">
                <a:extLst>
                  <a:ext uri="{FF2B5EF4-FFF2-40B4-BE49-F238E27FC236}">
                    <a16:creationId xmlns:a16="http://schemas.microsoft.com/office/drawing/2014/main" id="{AB257C78-4EEF-121B-8CA6-3E4F05AFC50A}"/>
                  </a:ext>
                </a:extLst>
              </p:cNvPr>
              <p:cNvSpPr/>
              <p:nvPr/>
            </p:nvSpPr>
            <p:spPr>
              <a:xfrm>
                <a:off x="839978" y="4540717"/>
                <a:ext cx="69471" cy="69471"/>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grpSp>
        <p:cxnSp>
          <p:nvCxnSpPr>
            <p:cNvPr id="4" name="直接连接符 19">
              <a:extLst>
                <a:ext uri="{FF2B5EF4-FFF2-40B4-BE49-F238E27FC236}">
                  <a16:creationId xmlns:a16="http://schemas.microsoft.com/office/drawing/2014/main" id="{1F022DFF-5FC2-3B1A-9227-F5E32848648D}"/>
                </a:ext>
              </a:extLst>
            </p:cNvPr>
            <p:cNvCxnSpPr>
              <a:stCxn id="12" idx="4"/>
            </p:cNvCxnSpPr>
            <p:nvPr/>
          </p:nvCxnSpPr>
          <p:spPr>
            <a:xfrm>
              <a:off x="725433" y="1942650"/>
              <a:ext cx="0" cy="1207966"/>
            </a:xfrm>
            <a:prstGeom prst="line">
              <a:avLst/>
            </a:prstGeom>
            <a:noFill/>
            <a:ln w="9525" cap="flat" cmpd="sng" algn="ctr">
              <a:gradFill flip="none" rotWithShape="1">
                <a:gsLst>
                  <a:gs pos="0">
                    <a:srgbClr val="00FFFF"/>
                  </a:gs>
                  <a:gs pos="100000">
                    <a:srgbClr val="016DFF">
                      <a:alpha val="0"/>
                    </a:srgbClr>
                  </a:gs>
                  <a:gs pos="51000">
                    <a:srgbClr val="016DFF"/>
                  </a:gs>
                </a:gsLst>
                <a:lin ang="16200000" scaled="1"/>
                <a:tileRect/>
              </a:gradFill>
              <a:prstDash val="solid"/>
              <a:miter lim="800000"/>
            </a:ln>
            <a:effectLst/>
          </p:spPr>
        </p:cxnSp>
        <p:sp>
          <p:nvSpPr>
            <p:cNvPr id="5" name="文本框 4">
              <a:extLst>
                <a:ext uri="{FF2B5EF4-FFF2-40B4-BE49-F238E27FC236}">
                  <a16:creationId xmlns:a16="http://schemas.microsoft.com/office/drawing/2014/main" id="{EE530349-B57E-C9F4-645A-D41A1BA180DE}"/>
                </a:ext>
              </a:extLst>
            </p:cNvPr>
            <p:cNvSpPr txBox="1"/>
            <p:nvPr/>
          </p:nvSpPr>
          <p:spPr>
            <a:xfrm>
              <a:off x="700054" y="2506863"/>
              <a:ext cx="1147382" cy="400110"/>
            </a:xfrm>
            <a:prstGeom prst="rect">
              <a:avLst/>
            </a:prstGeom>
            <a:noFill/>
          </p:spPr>
          <p:txBody>
            <a:bodyPr wrap="square">
              <a:spAutoFit/>
            </a:bodyPr>
            <a:lstStyle>
              <a:defPPr>
                <a:defRPr lang="zh-CN"/>
              </a:defPPr>
              <a:lvl1pPr>
                <a:defRPr sz="105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和夏科技完成</a:t>
              </a:r>
              <a:r>
                <a:rPr kumimoji="0" lang="en-US" altLang="zh-CN"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B</a:t>
              </a:r>
              <a:r>
                <a:rPr kumimoji="0" lang="zh-CN" altLang="en-US" sz="100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rPr>
                <a:t>轮融资</a:t>
              </a:r>
            </a:p>
          </p:txBody>
        </p:sp>
        <p:sp>
          <p:nvSpPr>
            <p:cNvPr id="7" name="矩形: 剪去单角 21">
              <a:extLst>
                <a:ext uri="{FF2B5EF4-FFF2-40B4-BE49-F238E27FC236}">
                  <a16:creationId xmlns:a16="http://schemas.microsoft.com/office/drawing/2014/main" id="{332B1F2C-9501-D706-698E-D073B7D6BB79}"/>
                </a:ext>
              </a:extLst>
            </p:cNvPr>
            <p:cNvSpPr/>
            <p:nvPr/>
          </p:nvSpPr>
          <p:spPr>
            <a:xfrm>
              <a:off x="737614" y="2918628"/>
              <a:ext cx="947584" cy="231988"/>
            </a:xfrm>
            <a:prstGeom prst="snip1Rect">
              <a:avLst>
                <a:gd name="adj" fmla="val 15697"/>
              </a:avLst>
            </a:prstGeom>
            <a:solidFill>
              <a:srgbClr val="0070C0">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sp>
          <p:nvSpPr>
            <p:cNvPr id="8" name="矩形: 剪去单角 48">
              <a:extLst>
                <a:ext uri="{FF2B5EF4-FFF2-40B4-BE49-F238E27FC236}">
                  <a16:creationId xmlns:a16="http://schemas.microsoft.com/office/drawing/2014/main" id="{9368C1D8-6295-23DB-3499-143A7EE5844A}"/>
                </a:ext>
              </a:extLst>
            </p:cNvPr>
            <p:cNvSpPr/>
            <p:nvPr/>
          </p:nvSpPr>
          <p:spPr>
            <a:xfrm>
              <a:off x="1532623" y="2918628"/>
              <a:ext cx="152574" cy="149329"/>
            </a:xfrm>
            <a:custGeom>
              <a:avLst/>
              <a:gdLst>
                <a:gd name="connsiteX0" fmla="*/ 0 w 863759"/>
                <a:gd name="connsiteY0" fmla="*/ 0 h 338554"/>
                <a:gd name="connsiteX1" fmla="*/ 775691 w 863759"/>
                <a:gd name="connsiteY1" fmla="*/ 0 h 338554"/>
                <a:gd name="connsiteX2" fmla="*/ 863759 w 863759"/>
                <a:gd name="connsiteY2" fmla="*/ 88068 h 338554"/>
                <a:gd name="connsiteX3" fmla="*/ 863759 w 863759"/>
                <a:gd name="connsiteY3" fmla="*/ 338554 h 338554"/>
                <a:gd name="connsiteX4" fmla="*/ 0 w 863759"/>
                <a:gd name="connsiteY4" fmla="*/ 338554 h 338554"/>
                <a:gd name="connsiteX5" fmla="*/ 0 w 863759"/>
                <a:gd name="connsiteY5" fmla="*/ 0 h 338554"/>
                <a:gd name="connsiteX0-1" fmla="*/ 0 w 863759"/>
                <a:gd name="connsiteY0-2" fmla="*/ 0 h 338554"/>
                <a:gd name="connsiteX1-3" fmla="*/ 775691 w 863759"/>
                <a:gd name="connsiteY1-4" fmla="*/ 0 h 338554"/>
                <a:gd name="connsiteX2-5" fmla="*/ 863759 w 863759"/>
                <a:gd name="connsiteY2-6" fmla="*/ 88068 h 338554"/>
                <a:gd name="connsiteX3-7" fmla="*/ 862174 w 863759"/>
                <a:gd name="connsiteY3-8" fmla="*/ 217747 h 338554"/>
                <a:gd name="connsiteX4-9" fmla="*/ 863759 w 863759"/>
                <a:gd name="connsiteY4-10" fmla="*/ 338554 h 338554"/>
                <a:gd name="connsiteX5-11" fmla="*/ 0 w 863759"/>
                <a:gd name="connsiteY5-12" fmla="*/ 338554 h 338554"/>
                <a:gd name="connsiteX6" fmla="*/ 0 w 863759"/>
                <a:gd name="connsiteY6" fmla="*/ 0 h 338554"/>
                <a:gd name="connsiteX0-13" fmla="*/ 0 w 863759"/>
                <a:gd name="connsiteY0-14" fmla="*/ 1328 h 339882"/>
                <a:gd name="connsiteX1-15" fmla="*/ 639924 w 863759"/>
                <a:gd name="connsiteY1-16" fmla="*/ 0 h 339882"/>
                <a:gd name="connsiteX2-17" fmla="*/ 775691 w 863759"/>
                <a:gd name="connsiteY2-18" fmla="*/ 1328 h 339882"/>
                <a:gd name="connsiteX3-19" fmla="*/ 863759 w 863759"/>
                <a:gd name="connsiteY3-20" fmla="*/ 89396 h 339882"/>
                <a:gd name="connsiteX4-21" fmla="*/ 862174 w 863759"/>
                <a:gd name="connsiteY4-22" fmla="*/ 219075 h 339882"/>
                <a:gd name="connsiteX5-23" fmla="*/ 863759 w 863759"/>
                <a:gd name="connsiteY5-24" fmla="*/ 339882 h 339882"/>
                <a:gd name="connsiteX6-25" fmla="*/ 0 w 863759"/>
                <a:gd name="connsiteY6-26" fmla="*/ 339882 h 339882"/>
                <a:gd name="connsiteX7" fmla="*/ 0 w 863759"/>
                <a:gd name="connsiteY7" fmla="*/ 1328 h 339882"/>
                <a:gd name="connsiteX0-27" fmla="*/ 0 w 866934"/>
                <a:gd name="connsiteY0-28" fmla="*/ 6091 h 339882"/>
                <a:gd name="connsiteX1-29" fmla="*/ 643099 w 866934"/>
                <a:gd name="connsiteY1-30" fmla="*/ 0 h 339882"/>
                <a:gd name="connsiteX2-31" fmla="*/ 778866 w 866934"/>
                <a:gd name="connsiteY2-32" fmla="*/ 1328 h 339882"/>
                <a:gd name="connsiteX3-33" fmla="*/ 866934 w 866934"/>
                <a:gd name="connsiteY3-34" fmla="*/ 89396 h 339882"/>
                <a:gd name="connsiteX4-35" fmla="*/ 865349 w 866934"/>
                <a:gd name="connsiteY4-36" fmla="*/ 219075 h 339882"/>
                <a:gd name="connsiteX5-37" fmla="*/ 866934 w 866934"/>
                <a:gd name="connsiteY5-38" fmla="*/ 339882 h 339882"/>
                <a:gd name="connsiteX6-39" fmla="*/ 3175 w 866934"/>
                <a:gd name="connsiteY6-40" fmla="*/ 339882 h 339882"/>
                <a:gd name="connsiteX7-41" fmla="*/ 0 w 866934"/>
                <a:gd name="connsiteY7-42" fmla="*/ 6091 h 339882"/>
                <a:gd name="connsiteX0-43" fmla="*/ 0 w 866934"/>
                <a:gd name="connsiteY0-44" fmla="*/ 6091 h 339882"/>
                <a:gd name="connsiteX1-45" fmla="*/ 643099 w 866934"/>
                <a:gd name="connsiteY1-46" fmla="*/ 0 h 339882"/>
                <a:gd name="connsiteX2-47" fmla="*/ 778866 w 866934"/>
                <a:gd name="connsiteY2-48" fmla="*/ 1328 h 339882"/>
                <a:gd name="connsiteX3-49" fmla="*/ 866934 w 866934"/>
                <a:gd name="connsiteY3-50" fmla="*/ 89396 h 339882"/>
                <a:gd name="connsiteX4-51" fmla="*/ 865349 w 866934"/>
                <a:gd name="connsiteY4-52" fmla="*/ 219075 h 339882"/>
                <a:gd name="connsiteX5-53" fmla="*/ 866934 w 866934"/>
                <a:gd name="connsiteY5-54" fmla="*/ 339882 h 339882"/>
                <a:gd name="connsiteX6-55" fmla="*/ 3175 w 866934"/>
                <a:gd name="connsiteY6-56" fmla="*/ 339882 h 339882"/>
                <a:gd name="connsiteX7-57" fmla="*/ 91440 w 866934"/>
                <a:gd name="connsiteY7-58" fmla="*/ 97531 h 339882"/>
                <a:gd name="connsiteX0-59" fmla="*/ 640152 w 863987"/>
                <a:gd name="connsiteY0-60" fmla="*/ 0 h 339882"/>
                <a:gd name="connsiteX1-61" fmla="*/ 775919 w 863987"/>
                <a:gd name="connsiteY1-62" fmla="*/ 1328 h 339882"/>
                <a:gd name="connsiteX2-63" fmla="*/ 863987 w 863987"/>
                <a:gd name="connsiteY2-64" fmla="*/ 89396 h 339882"/>
                <a:gd name="connsiteX3-65" fmla="*/ 862402 w 863987"/>
                <a:gd name="connsiteY3-66" fmla="*/ 219075 h 339882"/>
                <a:gd name="connsiteX4-67" fmla="*/ 863987 w 863987"/>
                <a:gd name="connsiteY4-68" fmla="*/ 339882 h 339882"/>
                <a:gd name="connsiteX5-69" fmla="*/ 228 w 863987"/>
                <a:gd name="connsiteY5-70" fmla="*/ 339882 h 339882"/>
                <a:gd name="connsiteX6-71" fmla="*/ 88493 w 863987"/>
                <a:gd name="connsiteY6-72" fmla="*/ 97531 h 339882"/>
                <a:gd name="connsiteX0-73" fmla="*/ 639924 w 863759"/>
                <a:gd name="connsiteY0-74" fmla="*/ 0 h 339882"/>
                <a:gd name="connsiteX1-75" fmla="*/ 775691 w 863759"/>
                <a:gd name="connsiteY1-76" fmla="*/ 1328 h 339882"/>
                <a:gd name="connsiteX2-77" fmla="*/ 863759 w 863759"/>
                <a:gd name="connsiteY2-78" fmla="*/ 89396 h 339882"/>
                <a:gd name="connsiteX3-79" fmla="*/ 862174 w 863759"/>
                <a:gd name="connsiteY3-80" fmla="*/ 219075 h 339882"/>
                <a:gd name="connsiteX4-81" fmla="*/ 863759 w 863759"/>
                <a:gd name="connsiteY4-82" fmla="*/ 339882 h 339882"/>
                <a:gd name="connsiteX5-83" fmla="*/ 0 w 863759"/>
                <a:gd name="connsiteY5-84" fmla="*/ 339882 h 339882"/>
                <a:gd name="connsiteX0-85" fmla="*/ 0 w 223835"/>
                <a:gd name="connsiteY0-86" fmla="*/ 0 h 339882"/>
                <a:gd name="connsiteX1-87" fmla="*/ 135767 w 223835"/>
                <a:gd name="connsiteY1-88" fmla="*/ 1328 h 339882"/>
                <a:gd name="connsiteX2-89" fmla="*/ 223835 w 223835"/>
                <a:gd name="connsiteY2-90" fmla="*/ 89396 h 339882"/>
                <a:gd name="connsiteX3-91" fmla="*/ 222250 w 223835"/>
                <a:gd name="connsiteY3-92" fmla="*/ 219075 h 339882"/>
                <a:gd name="connsiteX4-93" fmla="*/ 223835 w 223835"/>
                <a:gd name="connsiteY4-94" fmla="*/ 339882 h 339882"/>
                <a:gd name="connsiteX0-95" fmla="*/ 0 w 223835"/>
                <a:gd name="connsiteY0-96" fmla="*/ 0 h 219075"/>
                <a:gd name="connsiteX1-97" fmla="*/ 135767 w 223835"/>
                <a:gd name="connsiteY1-98" fmla="*/ 1328 h 219075"/>
                <a:gd name="connsiteX2-99" fmla="*/ 223835 w 223835"/>
                <a:gd name="connsiteY2-100" fmla="*/ 89396 h 219075"/>
                <a:gd name="connsiteX3-101" fmla="*/ 222250 w 223835"/>
                <a:gd name="connsiteY3-102" fmla="*/ 219075 h 219075"/>
              </a:gdLst>
              <a:ahLst/>
              <a:cxnLst>
                <a:cxn ang="0">
                  <a:pos x="connsiteX0-1" y="connsiteY0-2"/>
                </a:cxn>
                <a:cxn ang="0">
                  <a:pos x="connsiteX1-3" y="connsiteY1-4"/>
                </a:cxn>
                <a:cxn ang="0">
                  <a:pos x="connsiteX2-5" y="connsiteY2-6"/>
                </a:cxn>
                <a:cxn ang="0">
                  <a:pos x="connsiteX3-7" y="connsiteY3-8"/>
                </a:cxn>
              </a:cxnLst>
              <a:rect l="l" t="t" r="r" b="b"/>
              <a:pathLst>
                <a:path w="223835" h="219075">
                  <a:moveTo>
                    <a:pt x="0" y="0"/>
                  </a:moveTo>
                  <a:lnTo>
                    <a:pt x="135767" y="1328"/>
                  </a:lnTo>
                  <a:lnTo>
                    <a:pt x="223835" y="89396"/>
                  </a:lnTo>
                  <a:cubicBezTo>
                    <a:pt x="223307" y="132622"/>
                    <a:pt x="222778" y="175849"/>
                    <a:pt x="222250" y="219075"/>
                  </a:cubicBez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9" name="任意多边形: 形状 23">
              <a:extLst>
                <a:ext uri="{FF2B5EF4-FFF2-40B4-BE49-F238E27FC236}">
                  <a16:creationId xmlns:a16="http://schemas.microsoft.com/office/drawing/2014/main" id="{B6F11469-FED9-655B-1F31-A5F3C06E15BE}"/>
                </a:ext>
              </a:extLst>
            </p:cNvPr>
            <p:cNvSpPr/>
            <p:nvPr/>
          </p:nvSpPr>
          <p:spPr>
            <a:xfrm>
              <a:off x="1648912" y="3116715"/>
              <a:ext cx="36000" cy="36000"/>
            </a:xfrm>
            <a:custGeom>
              <a:avLst/>
              <a:gdLst>
                <a:gd name="connsiteX0" fmla="*/ 84138 w 84138"/>
                <a:gd name="connsiteY0" fmla="*/ 0 h 117475"/>
                <a:gd name="connsiteX1" fmla="*/ 84138 w 84138"/>
                <a:gd name="connsiteY1" fmla="*/ 117475 h 117475"/>
                <a:gd name="connsiteX2" fmla="*/ 0 w 84138"/>
                <a:gd name="connsiteY2" fmla="*/ 117475 h 117475"/>
              </a:gdLst>
              <a:ahLst/>
              <a:cxnLst>
                <a:cxn ang="0">
                  <a:pos x="connsiteX0" y="connsiteY0"/>
                </a:cxn>
                <a:cxn ang="0">
                  <a:pos x="connsiteX1" y="connsiteY1"/>
                </a:cxn>
                <a:cxn ang="0">
                  <a:pos x="connsiteX2" y="connsiteY2"/>
                </a:cxn>
              </a:cxnLst>
              <a:rect l="l" t="t" r="r" b="b"/>
              <a:pathLst>
                <a:path w="84138" h="117475">
                  <a:moveTo>
                    <a:pt x="84138" y="0"/>
                  </a:moveTo>
                  <a:lnTo>
                    <a:pt x="84138" y="117475"/>
                  </a:lnTo>
                  <a:lnTo>
                    <a:pt x="0" y="117475"/>
                  </a:lnTo>
                </a:path>
              </a:pathLst>
            </a:custGeom>
            <a:noFill/>
            <a:ln w="9525" cap="flat" cmpd="sng" algn="ctr">
              <a:solidFill>
                <a:srgbClr val="1D78F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a:ln>
                  <a:noFill/>
                </a:ln>
                <a:effectLst/>
                <a:uLnTx/>
                <a:uFillTx/>
                <a:latin typeface="微软雅黑" panose="020B0503020204020204" charset="-122"/>
                <a:ea typeface="微软雅黑" panose="020B0503020204020204" charset="-122"/>
              </a:endParaRPr>
            </a:p>
          </p:txBody>
        </p:sp>
        <p:sp>
          <p:nvSpPr>
            <p:cNvPr id="10" name="矩形 9">
              <a:extLst>
                <a:ext uri="{FF2B5EF4-FFF2-40B4-BE49-F238E27FC236}">
                  <a16:creationId xmlns:a16="http://schemas.microsoft.com/office/drawing/2014/main" id="{BBB67429-79F1-2F50-792B-9810972D4F09}"/>
                </a:ext>
              </a:extLst>
            </p:cNvPr>
            <p:cNvSpPr/>
            <p:nvPr/>
          </p:nvSpPr>
          <p:spPr>
            <a:xfrm>
              <a:off x="789809" y="2902631"/>
              <a:ext cx="760144"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rPr>
                <a:t>2023.06</a:t>
              </a:r>
              <a:endParaRPr kumimoji="0" lang="zh-CN" altLang="en-US" sz="1200" u="none" strike="noStrike" kern="0" cap="none" spc="0" normalizeH="0" baseline="0" noProof="0" dirty="0">
                <a:ln>
                  <a:noFill/>
                </a:ln>
                <a:effectLst/>
                <a:uLnTx/>
                <a:uFillTx/>
                <a:latin typeface="微软雅黑" panose="020B0503020204020204" charset="-122"/>
                <a:ea typeface="微软雅黑" panose="020B0503020204020204" charset="-122"/>
                <a:cs typeface="OPPOSans M" panose="00020600040101010101" pitchFamily="18" charset="-122"/>
              </a:endParaRPr>
            </a:p>
          </p:txBody>
        </p: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KSO_Shape">
            <a:extLst>
              <a:ext uri="{FF2B5EF4-FFF2-40B4-BE49-F238E27FC236}">
                <a16:creationId xmlns:a16="http://schemas.microsoft.com/office/drawing/2014/main" id="{ED04EEAE-B336-BF41-97AF-FD7597C8019E}"/>
              </a:ext>
            </a:extLst>
          </p:cNvPr>
          <p:cNvGrpSpPr/>
          <p:nvPr/>
        </p:nvGrpSpPr>
        <p:grpSpPr bwMode="auto">
          <a:xfrm>
            <a:off x="2356344" y="1498894"/>
            <a:ext cx="3588716" cy="2580352"/>
            <a:chOff x="1331640" y="1268758"/>
            <a:chExt cx="5832640" cy="4819365"/>
          </a:xfrm>
          <a:solidFill>
            <a:srgbClr val="CCCCCC"/>
          </a:solidFill>
          <a:effectLst/>
        </p:grpSpPr>
        <p:sp>
          <p:nvSpPr>
            <p:cNvPr id="7" name="内蒙古">
              <a:extLst>
                <a:ext uri="{FF2B5EF4-FFF2-40B4-BE49-F238E27FC236}">
                  <a16:creationId xmlns:a16="http://schemas.microsoft.com/office/drawing/2014/main" id="{A0F20DD9-323F-46E5-BEC0-E7BCD66DDF2C}"/>
                </a:ext>
              </a:extLst>
            </p:cNvPr>
            <p:cNvSpPr/>
            <p:nvPr/>
          </p:nvSpPr>
          <p:spPr bwMode="auto">
            <a:xfrm>
              <a:off x="3780704" y="1322466"/>
              <a:ext cx="2556480" cy="218052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甘肃">
              <a:extLst>
                <a:ext uri="{FF2B5EF4-FFF2-40B4-BE49-F238E27FC236}">
                  <a16:creationId xmlns:a16="http://schemas.microsoft.com/office/drawing/2014/main" id="{77DFD3EC-584B-EFF6-A17C-BE8E11CA4E7E}"/>
                </a:ext>
              </a:extLst>
            </p:cNvPr>
            <p:cNvSpPr/>
            <p:nvPr/>
          </p:nvSpPr>
          <p:spPr bwMode="auto">
            <a:xfrm>
              <a:off x="3290176" y="2797632"/>
              <a:ext cx="1632709" cy="1382074"/>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宁夏">
              <a:extLst>
                <a:ext uri="{FF2B5EF4-FFF2-40B4-BE49-F238E27FC236}">
                  <a16:creationId xmlns:a16="http://schemas.microsoft.com/office/drawing/2014/main" id="{BB10403A-65B6-C272-9814-F3CE8AC8C8FE}"/>
                </a:ext>
              </a:extLst>
            </p:cNvPr>
            <p:cNvSpPr/>
            <p:nvPr/>
          </p:nvSpPr>
          <p:spPr bwMode="auto">
            <a:xfrm>
              <a:off x="4450259" y="3277419"/>
              <a:ext cx="329406" cy="544237"/>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w="3175">
              <a:solidFill>
                <a:schemeClr val="bg1"/>
              </a:solidFill>
              <a:round/>
            </a:ln>
          </p:spPr>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新疆">
              <a:extLst>
                <a:ext uri="{FF2B5EF4-FFF2-40B4-BE49-F238E27FC236}">
                  <a16:creationId xmlns:a16="http://schemas.microsoft.com/office/drawing/2014/main" id="{6900B212-9E8E-7E9D-44D5-E721C4C29805}"/>
                </a:ext>
              </a:extLst>
            </p:cNvPr>
            <p:cNvSpPr/>
            <p:nvPr/>
          </p:nvSpPr>
          <p:spPr bwMode="auto">
            <a:xfrm>
              <a:off x="1331640" y="1845219"/>
              <a:ext cx="2334489" cy="1765187"/>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青海">
              <a:extLst>
                <a:ext uri="{FF2B5EF4-FFF2-40B4-BE49-F238E27FC236}">
                  <a16:creationId xmlns:a16="http://schemas.microsoft.com/office/drawing/2014/main" id="{54CA1B41-6B0A-468E-5B65-EF3FFC97F7E0}"/>
                </a:ext>
              </a:extLst>
            </p:cNvPr>
            <p:cNvSpPr/>
            <p:nvPr/>
          </p:nvSpPr>
          <p:spPr bwMode="auto">
            <a:xfrm>
              <a:off x="2846193" y="3230873"/>
              <a:ext cx="1453685" cy="1041927"/>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四川">
              <a:extLst>
                <a:ext uri="{FF2B5EF4-FFF2-40B4-BE49-F238E27FC236}">
                  <a16:creationId xmlns:a16="http://schemas.microsoft.com/office/drawing/2014/main" id="{0A987BBF-42BE-244C-F9DD-BFAF978E3B29}"/>
                </a:ext>
              </a:extLst>
            </p:cNvPr>
            <p:cNvSpPr/>
            <p:nvPr/>
          </p:nvSpPr>
          <p:spPr bwMode="auto">
            <a:xfrm>
              <a:off x="3680450" y="3961295"/>
              <a:ext cx="1256757" cy="1102794"/>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西藏">
              <a:extLst>
                <a:ext uri="{FF2B5EF4-FFF2-40B4-BE49-F238E27FC236}">
                  <a16:creationId xmlns:a16="http://schemas.microsoft.com/office/drawing/2014/main" id="{7C5D04B1-F248-BDE0-602C-21A2841A0048}"/>
                </a:ext>
              </a:extLst>
            </p:cNvPr>
            <p:cNvSpPr/>
            <p:nvPr/>
          </p:nvSpPr>
          <p:spPr bwMode="auto">
            <a:xfrm>
              <a:off x="1593016" y="3513732"/>
              <a:ext cx="2248557" cy="1367752"/>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云南">
              <a:extLst>
                <a:ext uri="{FF2B5EF4-FFF2-40B4-BE49-F238E27FC236}">
                  <a16:creationId xmlns:a16="http://schemas.microsoft.com/office/drawing/2014/main" id="{76DB4AC5-3F2C-9E1F-5325-BFA494CA6170}"/>
                </a:ext>
              </a:extLst>
            </p:cNvPr>
            <p:cNvSpPr/>
            <p:nvPr/>
          </p:nvSpPr>
          <p:spPr bwMode="auto">
            <a:xfrm>
              <a:off x="3641064" y="4652332"/>
              <a:ext cx="1016863" cy="1059828"/>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贵州">
              <a:extLst>
                <a:ext uri="{FF2B5EF4-FFF2-40B4-BE49-F238E27FC236}">
                  <a16:creationId xmlns:a16="http://schemas.microsoft.com/office/drawing/2014/main" id="{D5A5C69F-06C2-36DC-8353-C313A0AC2D2A}"/>
                </a:ext>
              </a:extLst>
            </p:cNvPr>
            <p:cNvSpPr/>
            <p:nvPr/>
          </p:nvSpPr>
          <p:spPr bwMode="auto">
            <a:xfrm>
              <a:off x="4371487" y="4638009"/>
              <a:ext cx="687457" cy="594363"/>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广西">
              <a:extLst>
                <a:ext uri="{FF2B5EF4-FFF2-40B4-BE49-F238E27FC236}">
                  <a16:creationId xmlns:a16="http://schemas.microsoft.com/office/drawing/2014/main" id="{AF390738-6DD9-0D9F-FD40-EBAFA9B2E36C}"/>
                </a:ext>
              </a:extLst>
            </p:cNvPr>
            <p:cNvSpPr/>
            <p:nvPr/>
          </p:nvSpPr>
          <p:spPr bwMode="auto">
            <a:xfrm>
              <a:off x="4482484" y="5003220"/>
              <a:ext cx="898706" cy="683875"/>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重庆">
              <a:extLst>
                <a:ext uri="{FF2B5EF4-FFF2-40B4-BE49-F238E27FC236}">
                  <a16:creationId xmlns:a16="http://schemas.microsoft.com/office/drawing/2014/main" id="{72480488-686C-0645-1C41-4666F15C3968}"/>
                </a:ext>
              </a:extLst>
            </p:cNvPr>
            <p:cNvSpPr/>
            <p:nvPr/>
          </p:nvSpPr>
          <p:spPr bwMode="auto">
            <a:xfrm>
              <a:off x="4607801" y="4251316"/>
              <a:ext cx="508432" cy="515592"/>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solidFill>
              <a:schemeClr val="bg2">
                <a:lumMod val="90000"/>
              </a:schemeClr>
            </a:solidFill>
            <a:ln w="3175">
              <a:solidFill>
                <a:schemeClr val="bg1"/>
              </a:solidFill>
              <a:round/>
            </a:ln>
          </p:spPr>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陕西">
              <a:extLst>
                <a:ext uri="{FF2B5EF4-FFF2-40B4-BE49-F238E27FC236}">
                  <a16:creationId xmlns:a16="http://schemas.microsoft.com/office/drawing/2014/main" id="{AF614174-48A2-CC1A-0284-BCC793CB2536}"/>
                </a:ext>
              </a:extLst>
            </p:cNvPr>
            <p:cNvSpPr/>
            <p:nvPr/>
          </p:nvSpPr>
          <p:spPr bwMode="auto">
            <a:xfrm>
              <a:off x="4607802" y="3248775"/>
              <a:ext cx="580041" cy="1034765"/>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山西">
              <a:extLst>
                <a:ext uri="{FF2B5EF4-FFF2-40B4-BE49-F238E27FC236}">
                  <a16:creationId xmlns:a16="http://schemas.microsoft.com/office/drawing/2014/main" id="{69D81D44-3F76-F16D-1FE1-D9C2671D1524}"/>
                </a:ext>
              </a:extLst>
            </p:cNvPr>
            <p:cNvSpPr/>
            <p:nvPr/>
          </p:nvSpPr>
          <p:spPr bwMode="auto">
            <a:xfrm>
              <a:off x="5109072" y="3055427"/>
              <a:ext cx="386695" cy="848578"/>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湖南">
              <a:extLst>
                <a:ext uri="{FF2B5EF4-FFF2-40B4-BE49-F238E27FC236}">
                  <a16:creationId xmlns:a16="http://schemas.microsoft.com/office/drawing/2014/main" id="{52B3053E-3887-4379-33BE-B5C7AE4DD4C5}"/>
                </a:ext>
              </a:extLst>
            </p:cNvPr>
            <p:cNvSpPr/>
            <p:nvPr/>
          </p:nvSpPr>
          <p:spPr bwMode="auto">
            <a:xfrm>
              <a:off x="5008817" y="4501951"/>
              <a:ext cx="615846" cy="71610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湖北">
              <a:extLst>
                <a:ext uri="{FF2B5EF4-FFF2-40B4-BE49-F238E27FC236}">
                  <a16:creationId xmlns:a16="http://schemas.microsoft.com/office/drawing/2014/main" id="{2961827C-9258-41F5-73DF-758A9219758A}"/>
                </a:ext>
              </a:extLst>
            </p:cNvPr>
            <p:cNvSpPr/>
            <p:nvPr/>
          </p:nvSpPr>
          <p:spPr bwMode="auto">
            <a:xfrm>
              <a:off x="4937207" y="4090194"/>
              <a:ext cx="873644" cy="547817"/>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solidFill>
              <a:schemeClr val="accent5">
                <a:lumMod val="75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广东">
              <a:extLst>
                <a:ext uri="{FF2B5EF4-FFF2-40B4-BE49-F238E27FC236}">
                  <a16:creationId xmlns:a16="http://schemas.microsoft.com/office/drawing/2014/main" id="{8F9D8511-A34F-8682-F38C-81119B4D8C87}"/>
                </a:ext>
              </a:extLst>
            </p:cNvPr>
            <p:cNvSpPr/>
            <p:nvPr/>
          </p:nvSpPr>
          <p:spPr bwMode="auto">
            <a:xfrm>
              <a:off x="5130555" y="5096313"/>
              <a:ext cx="909448" cy="719681"/>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chemeClr val="accent5">
                <a:lumMod val="75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江西">
              <a:extLst>
                <a:ext uri="{FF2B5EF4-FFF2-40B4-BE49-F238E27FC236}">
                  <a16:creationId xmlns:a16="http://schemas.microsoft.com/office/drawing/2014/main" id="{6722E7C1-7444-1963-28FF-7C911EBC2C07}"/>
                </a:ext>
              </a:extLst>
            </p:cNvPr>
            <p:cNvSpPr/>
            <p:nvPr/>
          </p:nvSpPr>
          <p:spPr bwMode="auto">
            <a:xfrm>
              <a:off x="5560215" y="4473307"/>
              <a:ext cx="544236" cy="741163"/>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福建">
              <a:extLst>
                <a:ext uri="{FF2B5EF4-FFF2-40B4-BE49-F238E27FC236}">
                  <a16:creationId xmlns:a16="http://schemas.microsoft.com/office/drawing/2014/main" id="{C119F276-FCFC-3EB1-B682-80F14BACD3C4}"/>
                </a:ext>
              </a:extLst>
            </p:cNvPr>
            <p:cNvSpPr/>
            <p:nvPr/>
          </p:nvSpPr>
          <p:spPr bwMode="auto">
            <a:xfrm>
              <a:off x="5843075" y="4670234"/>
              <a:ext cx="504852" cy="615846"/>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浙江">
              <a:extLst>
                <a:ext uri="{FF2B5EF4-FFF2-40B4-BE49-F238E27FC236}">
                  <a16:creationId xmlns:a16="http://schemas.microsoft.com/office/drawing/2014/main" id="{94A253A4-1F02-EB66-CE80-069B692DED28}"/>
                </a:ext>
              </a:extLst>
            </p:cNvPr>
            <p:cNvSpPr/>
            <p:nvPr/>
          </p:nvSpPr>
          <p:spPr bwMode="auto">
            <a:xfrm>
              <a:off x="6068647" y="4279960"/>
              <a:ext cx="433241" cy="501270"/>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chemeClr val="accent5">
                <a:lumMod val="75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安徽">
              <a:extLst>
                <a:ext uri="{FF2B5EF4-FFF2-40B4-BE49-F238E27FC236}">
                  <a16:creationId xmlns:a16="http://schemas.microsoft.com/office/drawing/2014/main" id="{7893D842-7EA6-0B91-5BF3-296FD030601E}"/>
                </a:ext>
              </a:extLst>
            </p:cNvPr>
            <p:cNvSpPr/>
            <p:nvPr/>
          </p:nvSpPr>
          <p:spPr bwMode="auto">
            <a:xfrm>
              <a:off x="5646147" y="3846718"/>
              <a:ext cx="547817" cy="66955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天津">
              <a:extLst>
                <a:ext uri="{FF2B5EF4-FFF2-40B4-BE49-F238E27FC236}">
                  <a16:creationId xmlns:a16="http://schemas.microsoft.com/office/drawing/2014/main" id="{79A461D3-051B-1451-D9D5-320DD1E947BE}"/>
                </a:ext>
              </a:extLst>
            </p:cNvPr>
            <p:cNvSpPr/>
            <p:nvPr/>
          </p:nvSpPr>
          <p:spPr bwMode="auto">
            <a:xfrm>
              <a:off x="5753563" y="3073331"/>
              <a:ext cx="143219" cy="207669"/>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w="3175">
              <a:solidFill>
                <a:schemeClr val="bg1"/>
              </a:solidFill>
              <a:round/>
            </a:ln>
          </p:spPr>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北京">
              <a:extLst>
                <a:ext uri="{FF2B5EF4-FFF2-40B4-BE49-F238E27FC236}">
                  <a16:creationId xmlns:a16="http://schemas.microsoft.com/office/drawing/2014/main" id="{8AEEAB9F-D69E-5BF7-0D40-8F2486B90A00}"/>
                </a:ext>
              </a:extLst>
            </p:cNvPr>
            <p:cNvSpPr/>
            <p:nvPr/>
          </p:nvSpPr>
          <p:spPr bwMode="auto">
            <a:xfrm>
              <a:off x="5610342" y="2980238"/>
              <a:ext cx="189767" cy="204088"/>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w="3175">
              <a:solidFill>
                <a:schemeClr val="bg1"/>
              </a:solidFill>
              <a:round/>
            </a:ln>
          </p:spPr>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辽宁">
              <a:extLst>
                <a:ext uri="{FF2B5EF4-FFF2-40B4-BE49-F238E27FC236}">
                  <a16:creationId xmlns:a16="http://schemas.microsoft.com/office/drawing/2014/main" id="{03EF751A-42D5-3067-4B15-7A7E75863B08}"/>
                </a:ext>
              </a:extLst>
            </p:cNvPr>
            <p:cNvSpPr/>
            <p:nvPr/>
          </p:nvSpPr>
          <p:spPr bwMode="auto">
            <a:xfrm>
              <a:off x="5932587" y="2575640"/>
              <a:ext cx="673135" cy="64091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吉林">
              <a:extLst>
                <a:ext uri="{FF2B5EF4-FFF2-40B4-BE49-F238E27FC236}">
                  <a16:creationId xmlns:a16="http://schemas.microsoft.com/office/drawing/2014/main" id="{62BE245D-47F4-6612-6C3D-2A5EFF89212E}"/>
                </a:ext>
              </a:extLst>
            </p:cNvPr>
            <p:cNvSpPr/>
            <p:nvPr/>
          </p:nvSpPr>
          <p:spPr bwMode="auto">
            <a:xfrm>
              <a:off x="6082969" y="2188946"/>
              <a:ext cx="959575" cy="651651"/>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黑龙江">
              <a:extLst>
                <a:ext uri="{FF2B5EF4-FFF2-40B4-BE49-F238E27FC236}">
                  <a16:creationId xmlns:a16="http://schemas.microsoft.com/office/drawing/2014/main" id="{7861AEB4-6C1D-CA03-639F-D46944243771}"/>
                </a:ext>
              </a:extLst>
            </p:cNvPr>
            <p:cNvSpPr/>
            <p:nvPr/>
          </p:nvSpPr>
          <p:spPr bwMode="auto">
            <a:xfrm>
              <a:off x="5878879" y="1268758"/>
              <a:ext cx="1285401" cy="116724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山东">
              <a:extLst>
                <a:ext uri="{FF2B5EF4-FFF2-40B4-BE49-F238E27FC236}">
                  <a16:creationId xmlns:a16="http://schemas.microsoft.com/office/drawing/2014/main" id="{2615FF9D-5BB2-A5F6-4400-F1D2D58F9905}"/>
                </a:ext>
              </a:extLst>
            </p:cNvPr>
            <p:cNvSpPr/>
            <p:nvPr/>
          </p:nvSpPr>
          <p:spPr bwMode="auto">
            <a:xfrm>
              <a:off x="5624663" y="3363351"/>
              <a:ext cx="776969" cy="486948"/>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chemeClr val="bg2">
                <a:lumMod val="9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上海">
              <a:extLst>
                <a:ext uri="{FF2B5EF4-FFF2-40B4-BE49-F238E27FC236}">
                  <a16:creationId xmlns:a16="http://schemas.microsoft.com/office/drawing/2014/main" id="{73675C5C-C674-1758-D982-38403AB45471}"/>
                </a:ext>
              </a:extLst>
            </p:cNvPr>
            <p:cNvSpPr/>
            <p:nvPr/>
          </p:nvSpPr>
          <p:spPr bwMode="auto">
            <a:xfrm>
              <a:off x="6351506" y="4172545"/>
              <a:ext cx="121737" cy="107415"/>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solidFill>
              <a:srgbClr val="3FB793"/>
            </a:solidFill>
            <a:ln w="3175">
              <a:solidFill>
                <a:schemeClr val="bg1"/>
              </a:solidFill>
              <a:round/>
            </a:ln>
          </p:spPr>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江苏">
              <a:extLst>
                <a:ext uri="{FF2B5EF4-FFF2-40B4-BE49-F238E27FC236}">
                  <a16:creationId xmlns:a16="http://schemas.microsoft.com/office/drawing/2014/main" id="{E263BD1D-A525-ED75-CBB7-F8A3776EE0AE}"/>
                </a:ext>
              </a:extLst>
            </p:cNvPr>
            <p:cNvSpPr/>
            <p:nvPr/>
          </p:nvSpPr>
          <p:spPr bwMode="auto">
            <a:xfrm>
              <a:off x="5782205" y="3760786"/>
              <a:ext cx="676715" cy="522753"/>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chemeClr val="accent5">
                <a:lumMod val="75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河北">
              <a:extLst>
                <a:ext uri="{FF2B5EF4-FFF2-40B4-BE49-F238E27FC236}">
                  <a16:creationId xmlns:a16="http://schemas.microsoft.com/office/drawing/2014/main" id="{EE57D37D-D67B-C978-514C-0F289B178BCD}"/>
                </a:ext>
              </a:extLst>
            </p:cNvPr>
            <p:cNvSpPr/>
            <p:nvPr/>
          </p:nvSpPr>
          <p:spPr bwMode="auto">
            <a:xfrm>
              <a:off x="5427735" y="2761828"/>
              <a:ext cx="630168" cy="898706"/>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河南">
              <a:extLst>
                <a:ext uri="{FF2B5EF4-FFF2-40B4-BE49-F238E27FC236}">
                  <a16:creationId xmlns:a16="http://schemas.microsoft.com/office/drawing/2014/main" id="{C0EA0FBC-7A5F-6A38-3D77-76D82394E355}"/>
                </a:ext>
              </a:extLst>
            </p:cNvPr>
            <p:cNvSpPr/>
            <p:nvPr/>
          </p:nvSpPr>
          <p:spPr bwMode="auto">
            <a:xfrm>
              <a:off x="5141294" y="3624727"/>
              <a:ext cx="662393" cy="655231"/>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台湾">
              <a:extLst>
                <a:ext uri="{FF2B5EF4-FFF2-40B4-BE49-F238E27FC236}">
                  <a16:creationId xmlns:a16="http://schemas.microsoft.com/office/drawing/2014/main" id="{561AFC73-3A58-BD5F-E79F-63C73425AFD1}"/>
                </a:ext>
              </a:extLst>
            </p:cNvPr>
            <p:cNvSpPr/>
            <p:nvPr/>
          </p:nvSpPr>
          <p:spPr bwMode="auto">
            <a:xfrm>
              <a:off x="6387311" y="5024705"/>
              <a:ext cx="189767" cy="458304"/>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海南">
              <a:extLst>
                <a:ext uri="{FF2B5EF4-FFF2-40B4-BE49-F238E27FC236}">
                  <a16:creationId xmlns:a16="http://schemas.microsoft.com/office/drawing/2014/main" id="{F90ED721-E42E-FFC3-F4D1-156D1EACEB21}"/>
                </a:ext>
              </a:extLst>
            </p:cNvPr>
            <p:cNvSpPr/>
            <p:nvPr/>
          </p:nvSpPr>
          <p:spPr bwMode="auto">
            <a:xfrm>
              <a:off x="4990919" y="5837487"/>
              <a:ext cx="286441" cy="250636"/>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w="3175">
              <a:solidFill>
                <a:schemeClr val="bg1"/>
              </a:solidFill>
            </a:ln>
          </p:spPr>
          <p:style>
            <a:lnRef idx="2">
              <a:schemeClr val="accent6"/>
            </a:lnRef>
            <a:fillRef idx="1">
              <a:schemeClr val="lt1"/>
            </a:fillRef>
            <a:effectRef idx="0">
              <a:schemeClr val="accent6"/>
            </a:effectRef>
            <a:fontRef idx="minor">
              <a:schemeClr val="dk1"/>
            </a:fontRef>
          </p:style>
          <p:txBody>
            <a:bodyPr/>
            <a:lstStyle/>
            <a:p>
              <a:endParaRPr lang="zh-CN" alt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9" name="TextBox 159">
            <a:extLst>
              <a:ext uri="{FF2B5EF4-FFF2-40B4-BE49-F238E27FC236}">
                <a16:creationId xmlns:a16="http://schemas.microsoft.com/office/drawing/2014/main" id="{6871B4D5-64A8-F876-B530-9FB09E49B888}"/>
              </a:ext>
            </a:extLst>
          </p:cNvPr>
          <p:cNvSpPr txBox="1"/>
          <p:nvPr/>
        </p:nvSpPr>
        <p:spPr>
          <a:xfrm>
            <a:off x="770619" y="4896537"/>
            <a:ext cx="900000" cy="27699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浙江长兴</a:t>
            </a:r>
            <a:endParaRPr kumimoji="0" lang="en-US" altLang="zh-CN"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0" name="图片 39" descr="C:\Users\勤劳的宝宝\Desktop\微信图片_20171103091809.png微信图片_20171103091809">
            <a:extLst>
              <a:ext uri="{FF2B5EF4-FFF2-40B4-BE49-F238E27FC236}">
                <a16:creationId xmlns:a16="http://schemas.microsoft.com/office/drawing/2014/main" id="{814C80A5-6825-20AA-D2C8-D264AB6A41D1}"/>
              </a:ext>
            </a:extLst>
          </p:cNvPr>
          <p:cNvPicPr/>
          <p:nvPr/>
        </p:nvPicPr>
        <p:blipFill>
          <a:blip r:embed="rId2"/>
          <a:srcRect/>
          <a:stretch>
            <a:fillRect/>
          </a:stretch>
        </p:blipFill>
        <p:spPr>
          <a:xfrm>
            <a:off x="718268" y="4150217"/>
            <a:ext cx="1080000" cy="720000"/>
          </a:xfrm>
          <a:prstGeom prst="roundRect">
            <a:avLst/>
          </a:prstGeom>
          <a:blipFill dpi="0" rotWithShape="1">
            <a:blip r:embed="rId3" cstate="print"/>
            <a:srcRect/>
            <a:stretch>
              <a:fillRect/>
            </a:stretch>
          </a:blipFill>
          <a:ln w="9525">
            <a:noFill/>
            <a:beve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1" name="Oval 305">
            <a:extLst>
              <a:ext uri="{FF2B5EF4-FFF2-40B4-BE49-F238E27FC236}">
                <a16:creationId xmlns:a16="http://schemas.microsoft.com/office/drawing/2014/main" id="{AC0535E4-B0F3-38C3-B638-986DA819A04D}"/>
              </a:ext>
            </a:extLst>
          </p:cNvPr>
          <p:cNvSpPr/>
          <p:nvPr/>
        </p:nvSpPr>
        <p:spPr>
          <a:xfrm>
            <a:off x="5432303" y="3072975"/>
            <a:ext cx="78762" cy="85080"/>
          </a:xfrm>
          <a:prstGeom prst="ellipse">
            <a:avLst/>
          </a:prstGeom>
          <a:solidFill>
            <a:srgbClr val="1C3359"/>
          </a:solidFill>
          <a:ln w="12700" cap="flat" cmpd="sng" algn="ctr">
            <a:solidFill>
              <a:schemeClr val="tx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chemeClr val="tx1">
                  <a:lumMod val="50000"/>
                  <a:lumOff val="50000"/>
                </a:scheme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Oval 305">
            <a:extLst>
              <a:ext uri="{FF2B5EF4-FFF2-40B4-BE49-F238E27FC236}">
                <a16:creationId xmlns:a16="http://schemas.microsoft.com/office/drawing/2014/main" id="{B45786D6-42EA-0FE2-E3C5-04A7676ED2AD}"/>
              </a:ext>
            </a:extLst>
          </p:cNvPr>
          <p:cNvSpPr/>
          <p:nvPr/>
        </p:nvSpPr>
        <p:spPr>
          <a:xfrm>
            <a:off x="4804909" y="3153332"/>
            <a:ext cx="78762" cy="85080"/>
          </a:xfrm>
          <a:prstGeom prst="ellipse">
            <a:avLst/>
          </a:prstGeom>
          <a:solidFill>
            <a:srgbClr val="1C3359"/>
          </a:solidFill>
          <a:ln w="12700" cap="flat" cmpd="sng" algn="ctr">
            <a:solidFill>
              <a:schemeClr val="tx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lumMod val="50000"/>
                  <a:lumOff val="50000"/>
                </a:scheme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159">
            <a:extLst>
              <a:ext uri="{FF2B5EF4-FFF2-40B4-BE49-F238E27FC236}">
                <a16:creationId xmlns:a16="http://schemas.microsoft.com/office/drawing/2014/main" id="{5125C4F4-968C-ED6C-9C51-85B0BE1B7F91}"/>
              </a:ext>
            </a:extLst>
          </p:cNvPr>
          <p:cNvSpPr txBox="1"/>
          <p:nvPr/>
        </p:nvSpPr>
        <p:spPr>
          <a:xfrm>
            <a:off x="3792963" y="4922765"/>
            <a:ext cx="900000" cy="27699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武汉</a:t>
            </a:r>
          </a:p>
        </p:txBody>
      </p:sp>
      <p:sp>
        <p:nvSpPr>
          <p:cNvPr id="44" name="圆角矩形 94">
            <a:extLst>
              <a:ext uri="{FF2B5EF4-FFF2-40B4-BE49-F238E27FC236}">
                <a16:creationId xmlns:a16="http://schemas.microsoft.com/office/drawing/2014/main" id="{757E93C6-E5A5-A189-9A0B-08AFA4676601}"/>
              </a:ext>
            </a:extLst>
          </p:cNvPr>
          <p:cNvSpPr>
            <a:spLocks noChangeArrowheads="1"/>
          </p:cNvSpPr>
          <p:nvPr/>
        </p:nvSpPr>
        <p:spPr bwMode="auto">
          <a:xfrm>
            <a:off x="6725308" y="4150217"/>
            <a:ext cx="1080000" cy="720000"/>
          </a:xfrm>
          <a:prstGeom prst="roundRect">
            <a:avLst>
              <a:gd name="adj" fmla="val 16667"/>
            </a:avLst>
          </a:prstGeom>
          <a:blipFill dpi="0" rotWithShape="1">
            <a:blip r:embed="rId3" cstate="print"/>
            <a:srcRect/>
            <a:stretch>
              <a:fillRect/>
            </a:stretch>
          </a:blipFill>
          <a:ln w="9525">
            <a:noFill/>
            <a:beve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914400"/>
            <a:endParaRPr lang="zh-CN" altLang="en-US" b="1" i="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TextBox 159">
            <a:extLst>
              <a:ext uri="{FF2B5EF4-FFF2-40B4-BE49-F238E27FC236}">
                <a16:creationId xmlns:a16="http://schemas.microsoft.com/office/drawing/2014/main" id="{910774AC-5262-BB2A-46DE-4171EBD63FB5}"/>
              </a:ext>
            </a:extLst>
          </p:cNvPr>
          <p:cNvSpPr txBox="1"/>
          <p:nvPr/>
        </p:nvSpPr>
        <p:spPr>
          <a:xfrm>
            <a:off x="6815308" y="4922765"/>
            <a:ext cx="900000" cy="27699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广州</a:t>
            </a:r>
            <a:r>
              <a:rPr kumimoji="0" lang="en-US" altLang="zh-CN"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深圳</a:t>
            </a:r>
          </a:p>
        </p:txBody>
      </p:sp>
      <p:sp>
        <p:nvSpPr>
          <p:cNvPr id="46" name="TextBox 159">
            <a:extLst>
              <a:ext uri="{FF2B5EF4-FFF2-40B4-BE49-F238E27FC236}">
                <a16:creationId xmlns:a16="http://schemas.microsoft.com/office/drawing/2014/main" id="{3E7645D0-6AC5-7093-A39E-1D566D731F86}"/>
              </a:ext>
            </a:extLst>
          </p:cNvPr>
          <p:cNvSpPr txBox="1"/>
          <p:nvPr/>
        </p:nvSpPr>
        <p:spPr>
          <a:xfrm>
            <a:off x="5304135" y="4922765"/>
            <a:ext cx="900000" cy="27699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如皋</a:t>
            </a:r>
          </a:p>
        </p:txBody>
      </p:sp>
      <p:sp>
        <p:nvSpPr>
          <p:cNvPr id="47" name="Oval 305">
            <a:extLst>
              <a:ext uri="{FF2B5EF4-FFF2-40B4-BE49-F238E27FC236}">
                <a16:creationId xmlns:a16="http://schemas.microsoft.com/office/drawing/2014/main" id="{80B3F8EE-E50A-CE35-7FE2-32BE5008D576}"/>
              </a:ext>
            </a:extLst>
          </p:cNvPr>
          <p:cNvSpPr/>
          <p:nvPr/>
        </p:nvSpPr>
        <p:spPr>
          <a:xfrm>
            <a:off x="5377794" y="3255678"/>
            <a:ext cx="78762" cy="85080"/>
          </a:xfrm>
          <a:prstGeom prst="ellipse">
            <a:avLst/>
          </a:prstGeom>
          <a:solidFill>
            <a:srgbClr val="1C3359"/>
          </a:solidFill>
          <a:ln w="12700" cap="flat" cmpd="sng" algn="ctr">
            <a:solidFill>
              <a:schemeClr val="tx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chemeClr val="tx1">
                  <a:lumMod val="50000"/>
                  <a:lumOff val="50000"/>
                </a:scheme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Oval 305">
            <a:extLst>
              <a:ext uri="{FF2B5EF4-FFF2-40B4-BE49-F238E27FC236}">
                <a16:creationId xmlns:a16="http://schemas.microsoft.com/office/drawing/2014/main" id="{60CF114A-0013-2A35-69FA-CE1D5E83CA43}"/>
              </a:ext>
            </a:extLst>
          </p:cNvPr>
          <p:cNvSpPr/>
          <p:nvPr/>
        </p:nvSpPr>
        <p:spPr>
          <a:xfrm>
            <a:off x="5332521" y="2995062"/>
            <a:ext cx="78762" cy="85080"/>
          </a:xfrm>
          <a:prstGeom prst="ellipse">
            <a:avLst/>
          </a:prstGeom>
          <a:solidFill>
            <a:srgbClr val="1C3359"/>
          </a:solidFill>
          <a:ln w="12700" cap="flat" cmpd="sng" algn="ctr">
            <a:solidFill>
              <a:schemeClr val="tx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chemeClr val="tx1">
                  <a:lumMod val="50000"/>
                  <a:lumOff val="50000"/>
                </a:scheme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TextBox 159">
            <a:extLst>
              <a:ext uri="{FF2B5EF4-FFF2-40B4-BE49-F238E27FC236}">
                <a16:creationId xmlns:a16="http://schemas.microsoft.com/office/drawing/2014/main" id="{9FA1652A-75DB-7958-8FE0-D1CC4EF3BA4A}"/>
              </a:ext>
            </a:extLst>
          </p:cNvPr>
          <p:cNvSpPr txBox="1"/>
          <p:nvPr/>
        </p:nvSpPr>
        <p:spPr>
          <a:xfrm>
            <a:off x="2281791" y="4922765"/>
            <a:ext cx="900000" cy="27699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normalizeH="0" baseline="0" noProof="0" dirty="0">
                <a:solidFill>
                  <a:schemeClr val="accent1">
                    <a:lumMod val="75000"/>
                  </a:schemeClr>
                </a:solidFill>
                <a:uLnTx/>
                <a:uFillTx/>
                <a:latin typeface="Arial" panose="020B0604020202020204" pitchFamily="34" charset="0"/>
                <a:ea typeface="微软雅黑" panose="020B0503020204020204" pitchFamily="34" charset="-122"/>
                <a:cs typeface="+mn-ea"/>
                <a:sym typeface="Arial" panose="020B0604020202020204" pitchFamily="34" charset="0"/>
              </a:rPr>
              <a:t>上海</a:t>
            </a:r>
          </a:p>
        </p:txBody>
      </p:sp>
      <p:sp>
        <p:nvSpPr>
          <p:cNvPr id="119" name="文本框 118">
            <a:extLst>
              <a:ext uri="{FF2B5EF4-FFF2-40B4-BE49-F238E27FC236}">
                <a16:creationId xmlns:a16="http://schemas.microsoft.com/office/drawing/2014/main" id="{0444E3B0-0532-2293-8697-635C5FF67EA4}"/>
              </a:ext>
            </a:extLst>
          </p:cNvPr>
          <p:cNvSpPr txBox="1"/>
          <p:nvPr/>
        </p:nvSpPr>
        <p:spPr>
          <a:xfrm>
            <a:off x="3527395" y="5207735"/>
            <a:ext cx="1476000" cy="1260000"/>
          </a:xfrm>
          <a:prstGeom prst="rect">
            <a:avLst/>
          </a:prstGeom>
          <a:ln w="12700">
            <a:solidFill>
              <a:srgbClr val="4F80BD"/>
            </a:solidFill>
          </a:ln>
        </p:spPr>
        <p:style>
          <a:lnRef idx="2">
            <a:schemeClr val="accent3"/>
          </a:lnRef>
          <a:fillRef idx="1">
            <a:schemeClr val="lt1"/>
          </a:fillRef>
          <a:effectRef idx="0">
            <a:schemeClr val="accent3"/>
          </a:effectRef>
          <a:fontRef idx="minor">
            <a:schemeClr val="dk1"/>
          </a:fontRef>
        </p:style>
        <p:txBody>
          <a:bodyPr wrap="square">
            <a:normAutofit/>
          </a:bodyPr>
          <a:lstStyle/>
          <a:p>
            <a:pPr marL="228600" lvl="0" indent="-228600" defTabSz="914400" fontAlgn="auto">
              <a:spcBef>
                <a:spcPts val="300"/>
              </a:spcBef>
              <a:spcAft>
                <a:spcPts val="300"/>
              </a:spcAft>
              <a:buClr>
                <a:srgbClr val="00B050"/>
              </a:buClr>
              <a:buSzPct val="80000"/>
              <a:buFont typeface="Wingdings" panose="05000000000000000000" pitchFamily="2" charset="2"/>
              <a:buChar char="l"/>
              <a:tabLst/>
              <a:defRPr/>
            </a:pPr>
            <a:r>
              <a:rPr lang="zh-CN" altLang="en-US" sz="900" kern="0" dirty="0">
                <a:latin typeface="微软雅黑" panose="020B0503020204020204" pitchFamily="34" charset="-122"/>
                <a:ea typeface="微软雅黑" panose="020B0503020204020204" pitchFamily="34" charset="-122"/>
              </a:rPr>
              <a:t>柴油</a:t>
            </a:r>
            <a:r>
              <a:rPr lang="en-US" altLang="zh-CN" sz="900" kern="0" dirty="0">
                <a:latin typeface="微软雅黑" panose="020B0503020204020204" pitchFamily="34" charset="-122"/>
                <a:ea typeface="微软雅黑" panose="020B0503020204020204" pitchFamily="34" charset="-122"/>
              </a:rPr>
              <a:t>&amp;</a:t>
            </a:r>
            <a:r>
              <a:rPr lang="zh-CN" altLang="en-US" sz="900" kern="0" dirty="0">
                <a:latin typeface="微软雅黑" panose="020B0503020204020204" pitchFamily="34" charset="-122"/>
                <a:ea typeface="微软雅黑" panose="020B0503020204020204" pitchFamily="34" charset="-122"/>
              </a:rPr>
              <a:t>甲醇发动机开发试验</a:t>
            </a:r>
          </a:p>
        </p:txBody>
      </p:sp>
      <p:sp>
        <p:nvSpPr>
          <p:cNvPr id="120" name="文本框 119">
            <a:extLst>
              <a:ext uri="{FF2B5EF4-FFF2-40B4-BE49-F238E27FC236}">
                <a16:creationId xmlns:a16="http://schemas.microsoft.com/office/drawing/2014/main" id="{235DE2D7-F0AF-A904-853F-E3A91DD07D2C}"/>
              </a:ext>
            </a:extLst>
          </p:cNvPr>
          <p:cNvSpPr txBox="1"/>
          <p:nvPr/>
        </p:nvSpPr>
        <p:spPr>
          <a:xfrm>
            <a:off x="2023831" y="5207735"/>
            <a:ext cx="1476000" cy="1260000"/>
          </a:xfrm>
          <a:prstGeom prst="rect">
            <a:avLst/>
          </a:prstGeom>
          <a:ln w="12700">
            <a:solidFill>
              <a:srgbClr val="4F80BD"/>
            </a:solidFill>
          </a:ln>
        </p:spPr>
        <p:style>
          <a:lnRef idx="2">
            <a:schemeClr val="accent3"/>
          </a:lnRef>
          <a:fillRef idx="1">
            <a:schemeClr val="lt1"/>
          </a:fillRef>
          <a:effectRef idx="0">
            <a:schemeClr val="accent3"/>
          </a:effectRef>
          <a:fontRef idx="minor">
            <a:schemeClr val="dk1"/>
          </a:fontRef>
        </p:style>
        <p:txBody>
          <a:bodyPr wrap="square">
            <a:normAutofit/>
          </a:bodyPr>
          <a:lstStyle>
            <a:defPPr>
              <a:defRPr lang="zh-CN"/>
            </a:defPPr>
            <a:lvl1pPr marR="0">
              <a:lnSpc>
                <a:spcPts val="1585"/>
              </a:lnSpc>
              <a:spcBef>
                <a:spcPct val="0"/>
              </a:spcBef>
              <a:spcAft>
                <a:spcPct val="0"/>
              </a:spcAft>
              <a:defRPr sz="1200">
                <a:solidFill>
                  <a:srgbClr val="000000"/>
                </a:solidFill>
                <a:latin typeface="微软雅黑" panose="020B0503020204020204" pitchFamily="34" charset="-122"/>
              </a:defRPr>
            </a:lvl1pPr>
          </a:lstStyle>
          <a:p>
            <a:pPr marL="228600" indent="-228600" defTabSz="914400">
              <a:lnSpc>
                <a:spcPct val="100000"/>
              </a:lnSpc>
              <a:spcBef>
                <a:spcPts val="300"/>
              </a:spcBef>
              <a:spcAft>
                <a:spcPts val="300"/>
              </a:spcAft>
              <a:buClr>
                <a:srgbClr val="00B050"/>
              </a:buClr>
              <a:buSzPct val="80000"/>
              <a:buFont typeface="Wingdings" panose="05000000000000000000" pitchFamily="2" charset="2"/>
              <a:buChar char="l"/>
            </a:pPr>
            <a:r>
              <a:rPr lang="zh-CN" altLang="en-US" sz="900" kern="0" dirty="0">
                <a:solidFill>
                  <a:schemeClr val="dk1"/>
                </a:solidFill>
                <a:ea typeface="微软雅黑" panose="020B0503020204020204" pitchFamily="34" charset="-122"/>
              </a:rPr>
              <a:t>电驱动开发试验</a:t>
            </a:r>
          </a:p>
          <a:p>
            <a:pPr marL="228600" indent="-228600" defTabSz="914400">
              <a:lnSpc>
                <a:spcPct val="100000"/>
              </a:lnSpc>
              <a:spcBef>
                <a:spcPts val="300"/>
              </a:spcBef>
              <a:spcAft>
                <a:spcPts val="300"/>
              </a:spcAft>
              <a:buClr>
                <a:srgbClr val="00B050"/>
              </a:buClr>
              <a:buSzPct val="80000"/>
              <a:buFont typeface="Wingdings" panose="05000000000000000000" pitchFamily="2" charset="2"/>
              <a:buChar char="l"/>
            </a:pPr>
            <a:r>
              <a:rPr lang="en-US" altLang="zh-CN" sz="900" kern="0" dirty="0">
                <a:solidFill>
                  <a:schemeClr val="dk1"/>
                </a:solidFill>
                <a:ea typeface="微软雅黑" panose="020B0503020204020204" pitchFamily="34" charset="-122"/>
              </a:rPr>
              <a:t>ADAS</a:t>
            </a:r>
            <a:r>
              <a:rPr lang="zh-CN" altLang="en-US" sz="900" kern="0" dirty="0">
                <a:solidFill>
                  <a:schemeClr val="dk1"/>
                </a:solidFill>
                <a:ea typeface="微软雅黑" panose="020B0503020204020204" pitchFamily="34" charset="-122"/>
              </a:rPr>
              <a:t>及智能驾驶测试</a:t>
            </a:r>
            <a:endParaRPr lang="en-US" altLang="zh-CN" sz="900" kern="0" dirty="0">
              <a:solidFill>
                <a:schemeClr val="dk1"/>
              </a:solidFill>
              <a:ea typeface="微软雅黑" panose="020B0503020204020204" pitchFamily="34" charset="-122"/>
            </a:endParaRPr>
          </a:p>
          <a:p>
            <a:pPr marL="228600" indent="-228600" defTabSz="914400">
              <a:lnSpc>
                <a:spcPct val="100000"/>
              </a:lnSpc>
              <a:spcBef>
                <a:spcPts val="300"/>
              </a:spcBef>
              <a:spcAft>
                <a:spcPts val="300"/>
              </a:spcAft>
              <a:buClr>
                <a:srgbClr val="00B050"/>
              </a:buClr>
              <a:buSzPct val="80000"/>
              <a:buFont typeface="Wingdings" panose="05000000000000000000" pitchFamily="2" charset="2"/>
              <a:buChar char="l"/>
            </a:pPr>
            <a:r>
              <a:rPr lang="zh-CN" altLang="en-US" sz="900" kern="0" dirty="0">
                <a:solidFill>
                  <a:schemeClr val="dk1"/>
                </a:solidFill>
                <a:ea typeface="微软雅黑" panose="020B0503020204020204" pitchFamily="34" charset="-122"/>
              </a:rPr>
              <a:t>整车热环境风洞测试</a:t>
            </a:r>
            <a:endParaRPr lang="en-US" altLang="zh-CN" sz="900" kern="0" dirty="0">
              <a:solidFill>
                <a:schemeClr val="dk1"/>
              </a:solidFill>
              <a:ea typeface="微软雅黑" panose="020B0503020204020204" pitchFamily="34" charset="-122"/>
            </a:endParaRPr>
          </a:p>
          <a:p>
            <a:pPr marL="228600" indent="-228600" defTabSz="914400">
              <a:lnSpc>
                <a:spcPct val="100000"/>
              </a:lnSpc>
              <a:spcBef>
                <a:spcPts val="300"/>
              </a:spcBef>
              <a:spcAft>
                <a:spcPts val="300"/>
              </a:spcAft>
              <a:buClr>
                <a:srgbClr val="00B050"/>
              </a:buClr>
              <a:buSzPct val="80000"/>
              <a:buFont typeface="Wingdings" panose="05000000000000000000" pitchFamily="2" charset="2"/>
              <a:buChar char="l"/>
            </a:pPr>
            <a:r>
              <a:rPr lang="zh-CN" altLang="en-US" sz="900" kern="0" dirty="0">
                <a:solidFill>
                  <a:schemeClr val="dk1"/>
                </a:solidFill>
                <a:ea typeface="微软雅黑" panose="020B0503020204020204" pitchFamily="34" charset="-122"/>
              </a:rPr>
              <a:t>整车气动声学风洞测试 </a:t>
            </a:r>
          </a:p>
        </p:txBody>
      </p:sp>
      <p:sp>
        <p:nvSpPr>
          <p:cNvPr id="121" name="文本框 120">
            <a:extLst>
              <a:ext uri="{FF2B5EF4-FFF2-40B4-BE49-F238E27FC236}">
                <a16:creationId xmlns:a16="http://schemas.microsoft.com/office/drawing/2014/main" id="{B1B6AC08-677C-2750-FE21-5784B1AFBCCB}"/>
              </a:ext>
            </a:extLst>
          </p:cNvPr>
          <p:cNvSpPr txBox="1"/>
          <p:nvPr/>
        </p:nvSpPr>
        <p:spPr>
          <a:xfrm>
            <a:off x="6534522" y="5207735"/>
            <a:ext cx="1567588" cy="1260000"/>
          </a:xfrm>
          <a:prstGeom prst="rect">
            <a:avLst/>
          </a:prstGeom>
          <a:ln w="12700">
            <a:solidFill>
              <a:srgbClr val="4F80BD"/>
            </a:solidFill>
          </a:ln>
        </p:spPr>
        <p:style>
          <a:lnRef idx="2">
            <a:schemeClr val="accent3"/>
          </a:lnRef>
          <a:fillRef idx="1">
            <a:schemeClr val="lt1"/>
          </a:fillRef>
          <a:effectRef idx="0">
            <a:schemeClr val="accent3"/>
          </a:effectRef>
          <a:fontRef idx="minor">
            <a:schemeClr val="dk1"/>
          </a:fontRef>
        </p:style>
        <p:txBody>
          <a:bodyPr wrap="square">
            <a:normAutofit/>
          </a:bodyPr>
          <a:lstStyle/>
          <a:p>
            <a:pPr marL="228600" lvl="0" indent="-228600" defTabSz="914400" fontAlgn="auto">
              <a:spcBef>
                <a:spcPts val="300"/>
              </a:spcBef>
              <a:spcAft>
                <a:spcPts val="300"/>
              </a:spcAft>
              <a:buClr>
                <a:srgbClr val="00B050"/>
              </a:buClr>
              <a:buSzPct val="80000"/>
              <a:buFont typeface="Wingdings" panose="05000000000000000000" pitchFamily="2" charset="2"/>
              <a:buChar char="l"/>
              <a:tabLst/>
              <a:defRPr/>
            </a:pPr>
            <a:r>
              <a:rPr lang="zh-CN" altLang="en-US" sz="900" kern="0" dirty="0">
                <a:latin typeface="微软雅黑" panose="020B0503020204020204" pitchFamily="34" charset="-122"/>
                <a:ea typeface="微软雅黑" panose="020B0503020204020204" pitchFamily="34" charset="-122"/>
                <a:sym typeface="+mn-ea"/>
              </a:rPr>
              <a:t>乘用车环境仓转毂试验</a:t>
            </a:r>
            <a:endParaRPr lang="en-US" altLang="zh-CN" sz="900" kern="0" dirty="0">
              <a:latin typeface="微软雅黑" panose="020B0503020204020204" pitchFamily="34" charset="-122"/>
              <a:ea typeface="微软雅黑" panose="020B0503020204020204" pitchFamily="34" charset="-122"/>
              <a:sym typeface="+mn-ea"/>
            </a:endParaRPr>
          </a:p>
          <a:p>
            <a:pPr marL="228600" lvl="0" indent="-228600" defTabSz="914400" fontAlgn="auto">
              <a:spcBef>
                <a:spcPts val="300"/>
              </a:spcBef>
              <a:spcAft>
                <a:spcPts val="300"/>
              </a:spcAft>
              <a:buClr>
                <a:srgbClr val="00B050"/>
              </a:buClr>
              <a:buSzPct val="80000"/>
              <a:buFont typeface="Wingdings" panose="05000000000000000000" pitchFamily="2" charset="2"/>
              <a:buChar char="l"/>
              <a:tabLst/>
              <a:defRPr/>
            </a:pPr>
            <a:r>
              <a:rPr lang="zh-CN" altLang="en-US" sz="900" kern="0" dirty="0">
                <a:latin typeface="微软雅黑" panose="020B0503020204020204" pitchFamily="34" charset="-122"/>
                <a:ea typeface="微软雅黑" panose="020B0503020204020204" pitchFamily="34" charset="-122"/>
              </a:rPr>
              <a:t>新能源、</a:t>
            </a:r>
            <a:r>
              <a:rPr lang="en-US" altLang="zh-CN" sz="900" kern="0" dirty="0">
                <a:latin typeface="微软雅黑" panose="020B0503020204020204" pitchFamily="34" charset="-122"/>
                <a:ea typeface="微软雅黑" panose="020B0503020204020204" pitchFamily="34" charset="-122"/>
              </a:rPr>
              <a:t>EMC</a:t>
            </a:r>
            <a:r>
              <a:rPr lang="zh-CN" altLang="en-US" sz="900" kern="0" dirty="0">
                <a:latin typeface="微软雅黑" panose="020B0503020204020204" pitchFamily="34" charset="-122"/>
                <a:ea typeface="微软雅黑" panose="020B0503020204020204" pitchFamily="34" charset="-122"/>
              </a:rPr>
              <a:t>测试基地</a:t>
            </a:r>
          </a:p>
          <a:p>
            <a:pPr marL="228600" lvl="0" indent="-228600" defTabSz="914400" fontAlgn="auto">
              <a:spcBef>
                <a:spcPts val="300"/>
              </a:spcBef>
              <a:spcAft>
                <a:spcPts val="300"/>
              </a:spcAft>
              <a:buClr>
                <a:srgbClr val="00B050"/>
              </a:buClr>
              <a:buSzPct val="80000"/>
              <a:buFont typeface="Wingdings" panose="05000000000000000000" pitchFamily="2" charset="2"/>
              <a:buChar char="l"/>
              <a:tabLst/>
              <a:defRPr/>
            </a:pPr>
            <a:endParaRPr lang="zh-CN" altLang="en-US" sz="900" kern="0" dirty="0">
              <a:latin typeface="微软雅黑" panose="020B0503020204020204" pitchFamily="34" charset="-122"/>
              <a:ea typeface="微软雅黑" panose="020B0503020204020204" pitchFamily="34" charset="-122"/>
            </a:endParaRPr>
          </a:p>
        </p:txBody>
      </p:sp>
      <p:cxnSp>
        <p:nvCxnSpPr>
          <p:cNvPr id="122" name="直接连接符 121">
            <a:extLst>
              <a:ext uri="{FF2B5EF4-FFF2-40B4-BE49-F238E27FC236}">
                <a16:creationId xmlns:a16="http://schemas.microsoft.com/office/drawing/2014/main" id="{DD2758D6-9129-248D-38AE-0996AA2A975E}"/>
              </a:ext>
            </a:extLst>
          </p:cNvPr>
          <p:cNvCxnSpPr/>
          <p:nvPr/>
        </p:nvCxnSpPr>
        <p:spPr>
          <a:xfrm>
            <a:off x="2948346" y="5662943"/>
            <a:ext cx="0" cy="355462"/>
          </a:xfrm>
          <a:prstGeom prst="line">
            <a:avLst/>
          </a:prstGeom>
          <a:noFill/>
          <a:ln w="6350" cap="flat" cmpd="sng" algn="ctr">
            <a:solidFill>
              <a:sysClr val="window" lastClr="FFFFFF"/>
            </a:solidFill>
            <a:prstDash val="solid"/>
            <a:miter lim="800000"/>
          </a:ln>
          <a:effectLst/>
        </p:spPr>
      </p:cxnSp>
      <p:sp>
        <p:nvSpPr>
          <p:cNvPr id="123" name="文本框 122">
            <a:extLst>
              <a:ext uri="{FF2B5EF4-FFF2-40B4-BE49-F238E27FC236}">
                <a16:creationId xmlns:a16="http://schemas.microsoft.com/office/drawing/2014/main" id="{18D6784B-4DB4-D9F2-6B76-E15698D5D6D6}"/>
              </a:ext>
            </a:extLst>
          </p:cNvPr>
          <p:cNvSpPr txBox="1"/>
          <p:nvPr/>
        </p:nvSpPr>
        <p:spPr>
          <a:xfrm>
            <a:off x="428675" y="5199764"/>
            <a:ext cx="1567587" cy="1260000"/>
          </a:xfrm>
          <a:prstGeom prst="rect">
            <a:avLst/>
          </a:prstGeom>
          <a:ln w="12700">
            <a:solidFill>
              <a:srgbClr val="4F80BD"/>
            </a:solidFill>
          </a:ln>
        </p:spPr>
        <p:style>
          <a:lnRef idx="2">
            <a:schemeClr val="accent3"/>
          </a:lnRef>
          <a:fillRef idx="1">
            <a:schemeClr val="lt1"/>
          </a:fillRef>
          <a:effectRef idx="0">
            <a:schemeClr val="accent3"/>
          </a:effectRef>
          <a:fontRef idx="minor">
            <a:schemeClr val="dk1"/>
          </a:fontRef>
        </p:style>
        <p:txBody>
          <a:bodyPr wrap="square">
            <a:normAutofit/>
          </a:bodyPr>
          <a:lstStyle/>
          <a:p>
            <a:pPr marL="228600" marR="0" lvl="0" indent="-228600" defTabSz="914400" eaLnBrk="1" fontAlgn="auto" latinLnBrk="0" hangingPunct="1">
              <a:spcBef>
                <a:spcPts val="300"/>
              </a:spcBef>
              <a:spcAft>
                <a:spcPts val="300"/>
              </a:spcAft>
              <a:buClr>
                <a:srgbClr val="00B050"/>
              </a:buClr>
              <a:buSzPct val="80000"/>
              <a:buFont typeface="Wingdings" panose="05000000000000000000" pitchFamily="2" charset="2"/>
              <a:buChar char="l"/>
              <a:tabLst/>
              <a:defRPr/>
            </a:pPr>
            <a:r>
              <a:rPr kumimoji="0" lang="zh-CN" altLang="en-US"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mn-ea"/>
              </a:rPr>
              <a:t>全燃料发动机开发试验</a:t>
            </a:r>
            <a:endParaRPr kumimoji="0" lang="en-US" altLang="zh-CN"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228600" marR="0" lvl="0" indent="-228600" defTabSz="914400" eaLnBrk="1" fontAlgn="auto" latinLnBrk="0" hangingPunct="1">
              <a:spcBef>
                <a:spcPts val="300"/>
              </a:spcBef>
              <a:spcAft>
                <a:spcPts val="300"/>
              </a:spcAft>
              <a:buClr>
                <a:srgbClr val="00B050"/>
              </a:buClr>
              <a:buSzPct val="80000"/>
              <a:buFont typeface="Wingdings" panose="05000000000000000000" pitchFamily="2" charset="2"/>
              <a:buChar char="l"/>
              <a:tabLst/>
              <a:defRPr/>
            </a:pPr>
            <a:r>
              <a:rPr kumimoji="0" lang="zh-CN" altLang="en-US"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mn-ea"/>
              </a:rPr>
              <a:t>非三、非四、国六发动机认证试验</a:t>
            </a:r>
            <a:endParaRPr kumimoji="0" lang="en-US" altLang="zh-CN"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228600" marR="0" lvl="0" indent="-228600" defTabSz="914400" eaLnBrk="1" fontAlgn="auto" latinLnBrk="0" hangingPunct="1">
              <a:spcBef>
                <a:spcPts val="300"/>
              </a:spcBef>
              <a:spcAft>
                <a:spcPts val="300"/>
              </a:spcAft>
              <a:buClr>
                <a:srgbClr val="00B050"/>
              </a:buClr>
              <a:buSzPct val="80000"/>
              <a:buFont typeface="Wingdings" panose="05000000000000000000" pitchFamily="2" charset="2"/>
              <a:buChar char="l"/>
              <a:tabLst/>
              <a:defRPr/>
            </a:pPr>
            <a:r>
              <a:rPr kumimoji="0" lang="zh-CN" altLang="en-US"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mn-ea"/>
              </a:rPr>
              <a:t>轻型车整车开发试验</a:t>
            </a:r>
            <a:endParaRPr kumimoji="0" lang="en-US" altLang="zh-CN"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228600" marR="0" lvl="0" indent="-228600" defTabSz="914400" eaLnBrk="1" fontAlgn="auto" latinLnBrk="0" hangingPunct="1">
              <a:spcBef>
                <a:spcPts val="300"/>
              </a:spcBef>
              <a:spcAft>
                <a:spcPts val="300"/>
              </a:spcAft>
              <a:buClr>
                <a:srgbClr val="00B050"/>
              </a:buClr>
              <a:buSzPct val="80000"/>
              <a:buFont typeface="Wingdings" panose="05000000000000000000" pitchFamily="2" charset="2"/>
              <a:buChar char="l"/>
              <a:tabLst/>
              <a:defRPr/>
            </a:pPr>
            <a:r>
              <a:rPr kumimoji="0" lang="zh-CN" altLang="en-US" sz="9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Arial" panose="020B0604020202020204" pitchFamily="34" charset="0"/>
              </a:rPr>
              <a:t>商用车动力总成试验（拟建）</a:t>
            </a:r>
          </a:p>
        </p:txBody>
      </p:sp>
      <p:cxnSp>
        <p:nvCxnSpPr>
          <p:cNvPr id="124" name="直接连接符 123">
            <a:extLst>
              <a:ext uri="{FF2B5EF4-FFF2-40B4-BE49-F238E27FC236}">
                <a16:creationId xmlns:a16="http://schemas.microsoft.com/office/drawing/2014/main" id="{D1A33BA3-531B-C0A2-9CBB-BAEAAB2F8E4C}"/>
              </a:ext>
            </a:extLst>
          </p:cNvPr>
          <p:cNvCxnSpPr/>
          <p:nvPr/>
        </p:nvCxnSpPr>
        <p:spPr>
          <a:xfrm>
            <a:off x="4827955" y="5518633"/>
            <a:ext cx="969544" cy="0"/>
          </a:xfrm>
          <a:prstGeom prst="line">
            <a:avLst/>
          </a:prstGeom>
          <a:noFill/>
          <a:ln w="6350" cap="flat" cmpd="sng" algn="ctr">
            <a:solidFill>
              <a:sysClr val="window" lastClr="FFFFFF"/>
            </a:solidFill>
            <a:prstDash val="solid"/>
            <a:miter lim="800000"/>
          </a:ln>
          <a:effectLst/>
        </p:spPr>
      </p:cxnSp>
      <p:sp>
        <p:nvSpPr>
          <p:cNvPr id="125" name="文本框 124">
            <a:extLst>
              <a:ext uri="{FF2B5EF4-FFF2-40B4-BE49-F238E27FC236}">
                <a16:creationId xmlns:a16="http://schemas.microsoft.com/office/drawing/2014/main" id="{F4D2630F-7679-7ECE-E05A-ECEC0212D280}"/>
              </a:ext>
            </a:extLst>
          </p:cNvPr>
          <p:cNvSpPr txBox="1"/>
          <p:nvPr/>
        </p:nvSpPr>
        <p:spPr>
          <a:xfrm>
            <a:off x="5030959" y="5207735"/>
            <a:ext cx="1476000" cy="1260000"/>
          </a:xfrm>
          <a:prstGeom prst="rect">
            <a:avLst/>
          </a:prstGeom>
          <a:ln w="12700">
            <a:solidFill>
              <a:srgbClr val="4F80BD"/>
            </a:solidFill>
          </a:ln>
        </p:spPr>
        <p:style>
          <a:lnRef idx="2">
            <a:schemeClr val="accent3"/>
          </a:lnRef>
          <a:fillRef idx="1">
            <a:schemeClr val="lt1"/>
          </a:fillRef>
          <a:effectRef idx="0">
            <a:schemeClr val="accent3"/>
          </a:effectRef>
          <a:fontRef idx="minor">
            <a:schemeClr val="dk1"/>
          </a:fontRef>
        </p:style>
        <p:txBody>
          <a:bodyPr wrap="square">
            <a:normAutofit/>
          </a:bodyPr>
          <a:lstStyle/>
          <a:p>
            <a:pPr marL="228600" marR="0" indent="-228600" defTabSz="914400">
              <a:spcBef>
                <a:spcPts val="300"/>
              </a:spcBef>
              <a:spcAft>
                <a:spcPts val="300"/>
              </a:spcAft>
              <a:buClr>
                <a:srgbClr val="00B050"/>
              </a:buClr>
              <a:buSzPct val="80000"/>
              <a:buFont typeface="Wingdings" panose="05000000000000000000" pitchFamily="2" charset="2"/>
              <a:buChar char="l"/>
            </a:pPr>
            <a:r>
              <a:rPr lang="zh-CN" altLang="en-US" sz="900" kern="0" dirty="0">
                <a:latin typeface="微软雅黑" panose="020B0503020204020204" pitchFamily="34" charset="-122"/>
                <a:ea typeface="微软雅黑" panose="020B0503020204020204" pitchFamily="34" charset="-122"/>
                <a:sym typeface="+mn-ea"/>
              </a:rPr>
              <a:t>氢气发动机开发试验</a:t>
            </a:r>
            <a:endParaRPr lang="en-US" altLang="zh-CN" sz="900" kern="0" dirty="0">
              <a:latin typeface="微软雅黑" panose="020B0503020204020204" pitchFamily="34" charset="-122"/>
              <a:ea typeface="微软雅黑" panose="020B0503020204020204" pitchFamily="34" charset="-122"/>
            </a:endParaRPr>
          </a:p>
          <a:p>
            <a:pPr marL="228600" marR="0" indent="-228600" defTabSz="914400">
              <a:spcBef>
                <a:spcPts val="300"/>
              </a:spcBef>
              <a:spcAft>
                <a:spcPts val="300"/>
              </a:spcAft>
              <a:buClr>
                <a:srgbClr val="00B050"/>
              </a:buClr>
              <a:buSzPct val="80000"/>
              <a:buFont typeface="Wingdings" panose="05000000000000000000" pitchFamily="2" charset="2"/>
              <a:buChar char="l"/>
            </a:pPr>
            <a:r>
              <a:rPr lang="zh-CN" altLang="en-US" sz="900" kern="0" dirty="0">
                <a:latin typeface="微软雅黑" panose="020B0503020204020204" pitchFamily="34" charset="-122"/>
                <a:ea typeface="微软雅黑" panose="020B0503020204020204" pitchFamily="34" charset="-122"/>
                <a:sym typeface="+mn-ea"/>
              </a:rPr>
              <a:t>氢燃料电池开发试验</a:t>
            </a:r>
            <a:endParaRPr lang="en-US" altLang="zh-CN" sz="900" kern="0" dirty="0">
              <a:latin typeface="微软雅黑" panose="020B0503020204020204" pitchFamily="34" charset="-122"/>
              <a:ea typeface="微软雅黑" panose="020B0503020204020204" pitchFamily="34" charset="-122"/>
            </a:endParaRPr>
          </a:p>
          <a:p>
            <a:pPr marL="228600" marR="0" indent="-228600" defTabSz="914400">
              <a:spcBef>
                <a:spcPts val="300"/>
              </a:spcBef>
              <a:spcAft>
                <a:spcPts val="300"/>
              </a:spcAft>
              <a:buClr>
                <a:srgbClr val="00B050"/>
              </a:buClr>
              <a:buSzPct val="80000"/>
              <a:buFont typeface="Wingdings" panose="05000000000000000000" pitchFamily="2" charset="2"/>
              <a:buChar char="l"/>
            </a:pPr>
            <a:r>
              <a:rPr lang="zh-CN" altLang="en-US" sz="900" kern="0" dirty="0">
                <a:latin typeface="微软雅黑" panose="020B0503020204020204" pitchFamily="34" charset="-122"/>
                <a:ea typeface="微软雅黑" panose="020B0503020204020204" pitchFamily="34" charset="-122"/>
                <a:sym typeface="+mn-ea"/>
              </a:rPr>
              <a:t>乘用车、商用车环境仓转毂开发试验</a:t>
            </a:r>
          </a:p>
        </p:txBody>
      </p:sp>
      <p:sp>
        <p:nvSpPr>
          <p:cNvPr id="126" name="Oval 305">
            <a:extLst>
              <a:ext uri="{FF2B5EF4-FFF2-40B4-BE49-F238E27FC236}">
                <a16:creationId xmlns:a16="http://schemas.microsoft.com/office/drawing/2014/main" id="{496DF0F0-47BE-393B-E990-B51D4637641C}"/>
              </a:ext>
            </a:extLst>
          </p:cNvPr>
          <p:cNvSpPr/>
          <p:nvPr/>
        </p:nvSpPr>
        <p:spPr>
          <a:xfrm>
            <a:off x="4903371" y="3730545"/>
            <a:ext cx="78762" cy="85080"/>
          </a:xfrm>
          <a:prstGeom prst="ellipse">
            <a:avLst/>
          </a:prstGeom>
          <a:solidFill>
            <a:srgbClr val="1C3359"/>
          </a:solidFill>
          <a:ln w="12700" cap="flat" cmpd="sng" algn="ctr">
            <a:solidFill>
              <a:schemeClr val="tx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chemeClr val="tx1">
                  <a:lumMod val="50000"/>
                  <a:lumOff val="50000"/>
                </a:scheme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27" name="图片 126">
            <a:extLst>
              <a:ext uri="{FF2B5EF4-FFF2-40B4-BE49-F238E27FC236}">
                <a16:creationId xmlns:a16="http://schemas.microsoft.com/office/drawing/2014/main" id="{4C1C5DF3-8929-2077-7F73-5E7F1C44266A}"/>
              </a:ext>
            </a:extLst>
          </p:cNvPr>
          <p:cNvPicPr>
            <a:picLocks noChangeAspect="1"/>
          </p:cNvPicPr>
          <p:nvPr/>
        </p:nvPicPr>
        <p:blipFill>
          <a:blip r:embed="rId4"/>
          <a:stretch>
            <a:fillRect/>
          </a:stretch>
        </p:blipFill>
        <p:spPr>
          <a:xfrm>
            <a:off x="3702963" y="4147901"/>
            <a:ext cx="1080000" cy="7246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8" name="图片 127">
            <a:extLst>
              <a:ext uri="{FF2B5EF4-FFF2-40B4-BE49-F238E27FC236}">
                <a16:creationId xmlns:a16="http://schemas.microsoft.com/office/drawing/2014/main" id="{084379E9-6D9D-997A-08DA-8D355C4B0584}"/>
              </a:ext>
            </a:extLst>
          </p:cNvPr>
          <p:cNvPicPr>
            <a:picLocks/>
          </p:cNvPicPr>
          <p:nvPr/>
        </p:nvPicPr>
        <p:blipFill rotWithShape="1">
          <a:blip r:embed="rId5" cstate="print">
            <a:extLst>
              <a:ext uri="{28A0092B-C50C-407E-A947-70E740481C1C}">
                <a14:useLocalDpi xmlns:a14="http://schemas.microsoft.com/office/drawing/2010/main" val="0"/>
              </a:ext>
            </a:extLst>
          </a:blip>
          <a:srcRect l="19412" r="11975"/>
          <a:stretch/>
        </p:blipFill>
        <p:spPr>
          <a:xfrm>
            <a:off x="2191791" y="4150217"/>
            <a:ext cx="1080000" cy="7200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9" name="图片 128">
            <a:extLst>
              <a:ext uri="{FF2B5EF4-FFF2-40B4-BE49-F238E27FC236}">
                <a16:creationId xmlns:a16="http://schemas.microsoft.com/office/drawing/2014/main" id="{22F313AC-7696-F8E9-901B-1784636F82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64" t="10170" r="17754" b="7771"/>
          <a:stretch/>
        </p:blipFill>
        <p:spPr>
          <a:xfrm>
            <a:off x="5214135" y="4158467"/>
            <a:ext cx="1080000" cy="7035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0" name="矩形 129">
            <a:extLst>
              <a:ext uri="{FF2B5EF4-FFF2-40B4-BE49-F238E27FC236}">
                <a16:creationId xmlns:a16="http://schemas.microsoft.com/office/drawing/2014/main" id="{A90B3019-5477-DA60-887A-63DCA68B52DC}"/>
              </a:ext>
            </a:extLst>
          </p:cNvPr>
          <p:cNvSpPr/>
          <p:nvPr/>
        </p:nvSpPr>
        <p:spPr>
          <a:xfrm>
            <a:off x="8355616" y="4276217"/>
            <a:ext cx="1656000" cy="468000"/>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solidFill>
                  <a:schemeClr val="lt1"/>
                </a:solidFill>
                <a:latin typeface="微软雅黑" panose="020B0503020204020204" pitchFamily="34" charset="-122"/>
                <a:ea typeface="微软雅黑" panose="020B0503020204020204" pitchFamily="34" charset="-122"/>
                <a:sym typeface="Bebas" pitchFamily="2" charset="0"/>
              </a:rPr>
              <a:t>产研合作</a:t>
            </a:r>
          </a:p>
        </p:txBody>
      </p:sp>
      <p:sp>
        <p:nvSpPr>
          <p:cNvPr id="131" name="矩形 130">
            <a:extLst>
              <a:ext uri="{FF2B5EF4-FFF2-40B4-BE49-F238E27FC236}">
                <a16:creationId xmlns:a16="http://schemas.microsoft.com/office/drawing/2014/main" id="{F62A596D-FAA5-9081-3B1C-E6D24EB93E27}"/>
              </a:ext>
            </a:extLst>
          </p:cNvPr>
          <p:cNvSpPr/>
          <p:nvPr/>
        </p:nvSpPr>
        <p:spPr>
          <a:xfrm>
            <a:off x="8355616" y="1264894"/>
            <a:ext cx="1656000" cy="468000"/>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solidFill>
                  <a:schemeClr val="lt1"/>
                </a:solidFill>
                <a:latin typeface="微软雅黑" panose="020B0503020204020204" pitchFamily="34" charset="-122"/>
                <a:ea typeface="微软雅黑" panose="020B0503020204020204" pitchFamily="34" charset="-122"/>
                <a:sym typeface="Bebas" pitchFamily="2" charset="0"/>
              </a:rPr>
              <a:t>行业资质</a:t>
            </a:r>
          </a:p>
        </p:txBody>
      </p:sp>
      <p:sp>
        <p:nvSpPr>
          <p:cNvPr id="132" name="TextBox 32">
            <a:extLst>
              <a:ext uri="{FF2B5EF4-FFF2-40B4-BE49-F238E27FC236}">
                <a16:creationId xmlns:a16="http://schemas.microsoft.com/office/drawing/2014/main" id="{B81A7E50-8196-9F06-ED07-CEFE4AB54F12}"/>
              </a:ext>
            </a:extLst>
          </p:cNvPr>
          <p:cNvSpPr txBox="1"/>
          <p:nvPr/>
        </p:nvSpPr>
        <p:spPr>
          <a:xfrm>
            <a:off x="8359818" y="4925187"/>
            <a:ext cx="3316244" cy="1585049"/>
          </a:xfrm>
          <a:prstGeom prst="rect">
            <a:avLst/>
          </a:prstGeom>
          <a:noFill/>
        </p:spPr>
        <p:txBody>
          <a:bodyPr wrap="square" rtlCol="0">
            <a:spAutoFit/>
          </a:bodyPr>
          <a:lstStyle/>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上海交通大学产学研合作教育基地</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同济大学产学研合作教育基地</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上海工程技术大学学习实训基地</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江苏</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大学产学研合作教育基地</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重庆工业职业技术学院</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学习实训基地</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长兴国家大学科技园</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3" name="TextBox 32">
            <a:extLst>
              <a:ext uri="{FF2B5EF4-FFF2-40B4-BE49-F238E27FC236}">
                <a16:creationId xmlns:a16="http://schemas.microsoft.com/office/drawing/2014/main" id="{2532D74E-2428-2974-56A0-24445D56F7F6}"/>
              </a:ext>
            </a:extLst>
          </p:cNvPr>
          <p:cNvSpPr txBox="1"/>
          <p:nvPr/>
        </p:nvSpPr>
        <p:spPr>
          <a:xfrm>
            <a:off x="8335139" y="1888518"/>
            <a:ext cx="3320446" cy="2492990"/>
          </a:xfrm>
          <a:prstGeom prst="rect">
            <a:avLst/>
          </a:prstGeom>
          <a:noFill/>
          <a:ln>
            <a:noFill/>
          </a:ln>
        </p:spPr>
        <p:txBody>
          <a:bodyPr wrap="square" rtlCol="0">
            <a:spAutoFit/>
          </a:bodyPr>
          <a:lstStyle/>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检验检测机构资质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CMA</a:t>
            </a: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检验检测机构资质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CNAS</a:t>
            </a: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质量管理系统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ISO9001</a:t>
            </a: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高新技术企业</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科技人才优胜企业</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endParaRP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环境管理体系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ISO14001</a:t>
            </a:r>
          </a:p>
          <a:p>
            <a:pPr marL="171450" indent="-171450" defTabSz="914400">
              <a:spcBef>
                <a:spcPts val="600"/>
              </a:spcBef>
              <a:buClr>
                <a:srgbClr val="00B050"/>
              </a:buClr>
              <a:buSzPct val="80000"/>
              <a:buFont typeface="Wingdings" panose="05000000000000000000" pitchFamily="2" charset="2"/>
              <a:buChar char="l"/>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职业健康安全管理体系</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rPr>
              <a:t>ISO18001</a:t>
            </a:r>
          </a:p>
          <a:p>
            <a:pPr marL="171450" indent="-171450">
              <a:spcBef>
                <a:spcPts val="600"/>
              </a:spcBef>
              <a:buClr>
                <a:srgbClr val="00B050"/>
              </a:buClr>
              <a:buSzPct val="80000"/>
              <a:buFont typeface="Wingdings" panose="05000000000000000000" pitchFamily="2" charset="2"/>
              <a:buChar char="l"/>
            </a:pPr>
            <a:r>
              <a:rPr lang="en-US" altLang="zh-CN" sz="1200" dirty="0">
                <a:latin typeface="微软雅黑" panose="020B0503020204020204" pitchFamily="34" charset="-122"/>
                <a:ea typeface="微软雅黑" panose="020B0503020204020204" pitchFamily="34" charset="-122"/>
              </a:rPr>
              <a:t>IATF16949</a:t>
            </a:r>
            <a:r>
              <a:rPr lang="zh-CN" altLang="en-US" sz="1200" dirty="0">
                <a:latin typeface="微软雅黑" panose="020B0503020204020204" pitchFamily="34" charset="-122"/>
                <a:ea typeface="微软雅黑" panose="020B0503020204020204" pitchFamily="34" charset="-122"/>
              </a:rPr>
              <a:t>质量体系</a:t>
            </a:r>
          </a:p>
          <a:p>
            <a:pPr defTabSz="914400">
              <a:spcBef>
                <a:spcPts val="600"/>
              </a:spcBef>
              <a:buClr>
                <a:srgbClr val="00B050"/>
              </a:buClr>
              <a:buSzPct val="80000"/>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PingFang SC" charset="-122"/>
              <a:sym typeface="微软雅黑" panose="020B0503020204020204" pitchFamily="34" charset="-122"/>
            </a:endParaRPr>
          </a:p>
        </p:txBody>
      </p:sp>
      <p:cxnSp>
        <p:nvCxnSpPr>
          <p:cNvPr id="134" name="连接符: 肘形 133">
            <a:extLst>
              <a:ext uri="{FF2B5EF4-FFF2-40B4-BE49-F238E27FC236}">
                <a16:creationId xmlns:a16="http://schemas.microsoft.com/office/drawing/2014/main" id="{2268A13F-1D48-7897-2EF4-9AF7B45C4E19}"/>
              </a:ext>
            </a:extLst>
          </p:cNvPr>
          <p:cNvCxnSpPr>
            <a:stCxn id="48" idx="0"/>
            <a:endCxn id="129" idx="0"/>
          </p:cNvCxnSpPr>
          <p:nvPr/>
        </p:nvCxnSpPr>
        <p:spPr>
          <a:xfrm rot="16200000" flipH="1">
            <a:off x="4981315" y="3385648"/>
            <a:ext cx="1163405" cy="382233"/>
          </a:xfrm>
          <a:prstGeom prst="bentConnector3">
            <a:avLst>
              <a:gd name="adj1" fmla="val 1512"/>
            </a:avLst>
          </a:prstGeom>
          <a:ln>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5" name="连接符: 肘形 134">
            <a:extLst>
              <a:ext uri="{FF2B5EF4-FFF2-40B4-BE49-F238E27FC236}">
                <a16:creationId xmlns:a16="http://schemas.microsoft.com/office/drawing/2014/main" id="{625917B3-3071-667A-086D-DA978399016B}"/>
              </a:ext>
            </a:extLst>
          </p:cNvPr>
          <p:cNvCxnSpPr>
            <a:stCxn id="126" idx="0"/>
            <a:endCxn id="44" idx="0"/>
          </p:cNvCxnSpPr>
          <p:nvPr/>
        </p:nvCxnSpPr>
        <p:spPr>
          <a:xfrm rot="16200000" flipH="1">
            <a:off x="5894194" y="2779103"/>
            <a:ext cx="419672" cy="2322556"/>
          </a:xfrm>
          <a:prstGeom prst="bentConnector3">
            <a:avLst>
              <a:gd name="adj1" fmla="val 10475"/>
            </a:avLst>
          </a:prstGeom>
          <a:ln>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6" name="连接符: 肘形 135">
            <a:extLst>
              <a:ext uri="{FF2B5EF4-FFF2-40B4-BE49-F238E27FC236}">
                <a16:creationId xmlns:a16="http://schemas.microsoft.com/office/drawing/2014/main" id="{F53BB9E3-9A3D-74EB-7F27-9159B20F03CD}"/>
              </a:ext>
            </a:extLst>
          </p:cNvPr>
          <p:cNvCxnSpPr>
            <a:stCxn id="42" idx="2"/>
            <a:endCxn id="127" idx="0"/>
          </p:cNvCxnSpPr>
          <p:nvPr/>
        </p:nvCxnSpPr>
        <p:spPr>
          <a:xfrm rot="10800000" flipV="1">
            <a:off x="4242963" y="3195871"/>
            <a:ext cx="561946" cy="952029"/>
          </a:xfrm>
          <a:prstGeom prst="bentConnector2">
            <a:avLst/>
          </a:prstGeom>
          <a:ln>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7" name="连接符: 肘形 136">
            <a:extLst>
              <a:ext uri="{FF2B5EF4-FFF2-40B4-BE49-F238E27FC236}">
                <a16:creationId xmlns:a16="http://schemas.microsoft.com/office/drawing/2014/main" id="{CF63C485-8703-E401-1580-DD852E7D82CB}"/>
              </a:ext>
            </a:extLst>
          </p:cNvPr>
          <p:cNvCxnSpPr>
            <a:cxnSpLocks/>
          </p:cNvCxnSpPr>
          <p:nvPr/>
        </p:nvCxnSpPr>
        <p:spPr>
          <a:xfrm rot="5400000">
            <a:off x="3545255" y="2302783"/>
            <a:ext cx="992162" cy="2739893"/>
          </a:xfrm>
          <a:prstGeom prst="bentConnector3">
            <a:avLst>
              <a:gd name="adj1" fmla="val -4057"/>
            </a:avLst>
          </a:prstGeom>
          <a:ln>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8" name="连接符: 肘形 137">
            <a:extLst>
              <a:ext uri="{FF2B5EF4-FFF2-40B4-BE49-F238E27FC236}">
                <a16:creationId xmlns:a16="http://schemas.microsoft.com/office/drawing/2014/main" id="{AB634815-FF6E-CA82-9D07-F6ADDAB7CA6A}"/>
              </a:ext>
            </a:extLst>
          </p:cNvPr>
          <p:cNvCxnSpPr>
            <a:cxnSpLocks/>
            <a:stCxn id="47" idx="2"/>
            <a:endCxn id="40" idx="0"/>
          </p:cNvCxnSpPr>
          <p:nvPr/>
        </p:nvCxnSpPr>
        <p:spPr>
          <a:xfrm rot="10800000" flipV="1">
            <a:off x="1258268" y="3298217"/>
            <a:ext cx="4119526" cy="851999"/>
          </a:xfrm>
          <a:prstGeom prst="bentConnector2">
            <a:avLst/>
          </a:prstGeom>
          <a:ln>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9" name="直接连接符 138">
            <a:extLst>
              <a:ext uri="{FF2B5EF4-FFF2-40B4-BE49-F238E27FC236}">
                <a16:creationId xmlns:a16="http://schemas.microsoft.com/office/drawing/2014/main" id="{B01DB361-5A41-4B23-DFAB-8FBA1D54DA61}"/>
              </a:ext>
            </a:extLst>
          </p:cNvPr>
          <p:cNvCxnSpPr>
            <a:cxnSpLocks/>
          </p:cNvCxnSpPr>
          <p:nvPr/>
        </p:nvCxnSpPr>
        <p:spPr>
          <a:xfrm>
            <a:off x="8222430" y="1173916"/>
            <a:ext cx="0" cy="5296645"/>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E0462853-FD03-9038-E23F-EFAC2F1E4A3E}"/>
              </a:ext>
            </a:extLst>
          </p:cNvPr>
          <p:cNvCxnSpPr>
            <a:cxnSpLocks/>
          </p:cNvCxnSpPr>
          <p:nvPr/>
        </p:nvCxnSpPr>
        <p:spPr>
          <a:xfrm flipV="1">
            <a:off x="8143888" y="4123206"/>
            <a:ext cx="3532174" cy="1127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nvGrpSpPr>
          <p:cNvPr id="141" name="组合 140">
            <a:extLst>
              <a:ext uri="{FF2B5EF4-FFF2-40B4-BE49-F238E27FC236}">
                <a16:creationId xmlns:a16="http://schemas.microsoft.com/office/drawing/2014/main" id="{7B226C94-5FF5-6D93-B928-7CE10165C0C4}"/>
              </a:ext>
            </a:extLst>
          </p:cNvPr>
          <p:cNvGrpSpPr/>
          <p:nvPr/>
        </p:nvGrpSpPr>
        <p:grpSpPr>
          <a:xfrm>
            <a:off x="562691" y="712251"/>
            <a:ext cx="2170609" cy="612369"/>
            <a:chOff x="623392" y="905951"/>
            <a:chExt cx="2424669" cy="612369"/>
          </a:xfrm>
        </p:grpSpPr>
        <p:sp>
          <p:nvSpPr>
            <p:cNvPr id="142" name="矩形 141">
              <a:extLst>
                <a:ext uri="{FF2B5EF4-FFF2-40B4-BE49-F238E27FC236}">
                  <a16:creationId xmlns:a16="http://schemas.microsoft.com/office/drawing/2014/main" id="{D64622D2-6CE9-7F63-25C0-B87298141F4D}"/>
                </a:ext>
              </a:extLst>
            </p:cNvPr>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04</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143" name="组合 142">
              <a:extLst>
                <a:ext uri="{FF2B5EF4-FFF2-40B4-BE49-F238E27FC236}">
                  <a16:creationId xmlns:a16="http://schemas.microsoft.com/office/drawing/2014/main" id="{9F5AA227-BE25-28DA-FD3A-249322229CE4}"/>
                </a:ext>
              </a:extLst>
            </p:cNvPr>
            <p:cNvGrpSpPr/>
            <p:nvPr/>
          </p:nvGrpSpPr>
          <p:grpSpPr>
            <a:xfrm>
              <a:off x="1122777" y="905951"/>
              <a:ext cx="1925284" cy="461665"/>
              <a:chOff x="6755335" y="2716230"/>
              <a:chExt cx="1925284" cy="461665"/>
            </a:xfrm>
          </p:grpSpPr>
          <p:cxnSp>
            <p:nvCxnSpPr>
              <p:cNvPr id="144" name="直接连接符 143">
                <a:extLst>
                  <a:ext uri="{FF2B5EF4-FFF2-40B4-BE49-F238E27FC236}">
                    <a16:creationId xmlns:a16="http://schemas.microsoft.com/office/drawing/2014/main" id="{A8CB4F74-FF60-280C-1086-E752BCCE39F9}"/>
                  </a:ext>
                </a:extLst>
              </p:cNvPr>
              <p:cNvCxnSpPr>
                <a:cxnSpLocks/>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145" name="文本框 144">
                <a:extLst>
                  <a:ext uri="{FF2B5EF4-FFF2-40B4-BE49-F238E27FC236}">
                    <a16:creationId xmlns:a16="http://schemas.microsoft.com/office/drawing/2014/main" id="{20E1DCE0-2BAA-8249-0893-82AC385DB062}"/>
                  </a:ext>
                </a:extLst>
              </p:cNvPr>
              <p:cNvSpPr txBox="1"/>
              <p:nvPr/>
            </p:nvSpPr>
            <p:spPr>
              <a:xfrm>
                <a:off x="6755335" y="2716230"/>
                <a:ext cx="192528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各试验基地</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
        <p:nvSpPr>
          <p:cNvPr id="146" name="文本框 145">
            <a:extLst>
              <a:ext uri="{FF2B5EF4-FFF2-40B4-BE49-F238E27FC236}">
                <a16:creationId xmlns:a16="http://schemas.microsoft.com/office/drawing/2014/main" id="{D4828CC5-BE6F-F19D-D4FB-3996520EECA1}"/>
              </a:ext>
            </a:extLst>
          </p:cNvPr>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9750" y="1238696"/>
            <a:ext cx="10531479" cy="5441530"/>
            <a:chOff x="611307" y="928940"/>
            <a:chExt cx="10891520" cy="5729014"/>
          </a:xfrm>
        </p:grpSpPr>
        <p:grpSp>
          <p:nvGrpSpPr>
            <p:cNvPr id="6" name="组合 5"/>
            <p:cNvGrpSpPr/>
            <p:nvPr/>
          </p:nvGrpSpPr>
          <p:grpSpPr>
            <a:xfrm>
              <a:off x="611307" y="928940"/>
              <a:ext cx="10891520" cy="5729014"/>
              <a:chOff x="874714" y="1237888"/>
              <a:chExt cx="10442573" cy="5293355"/>
            </a:xfrm>
          </p:grpSpPr>
          <p:sp>
            <p:nvSpPr>
              <p:cNvPr id="8" name="任意多边形: 形状 7"/>
              <p:cNvSpPr/>
              <p:nvPr/>
            </p:nvSpPr>
            <p:spPr>
              <a:xfrm rot="16200000">
                <a:off x="3452247" y="-1333798"/>
                <a:ext cx="5287507" cy="10442573"/>
              </a:xfrm>
              <a:custGeom>
                <a:avLst/>
                <a:gdLst>
                  <a:gd name="connsiteX0" fmla="*/ 109049 w 3461997"/>
                  <a:gd name="connsiteY0" fmla="*/ 151498 h 6837280"/>
                  <a:gd name="connsiteX1" fmla="*/ 0 w 3461997"/>
                  <a:gd name="connsiteY1" fmla="*/ 260547 h 6837280"/>
                  <a:gd name="connsiteX2" fmla="*/ 0 w 3461997"/>
                  <a:gd name="connsiteY2" fmla="*/ 6601007 h 6837280"/>
                  <a:gd name="connsiteX3" fmla="*/ 236274 w 3461997"/>
                  <a:gd name="connsiteY3" fmla="*/ 6837281 h 6837280"/>
                  <a:gd name="connsiteX4" fmla="*/ 2238099 w 3461997"/>
                  <a:gd name="connsiteY4" fmla="*/ 6837281 h 6837280"/>
                  <a:gd name="connsiteX5" fmla="*/ 2356236 w 3461997"/>
                  <a:gd name="connsiteY5" fmla="*/ 6719144 h 6837280"/>
                  <a:gd name="connsiteX6" fmla="*/ 3089735 w 3461997"/>
                  <a:gd name="connsiteY6" fmla="*/ 6719144 h 6837280"/>
                  <a:gd name="connsiteX7" fmla="*/ 3221523 w 3461997"/>
                  <a:gd name="connsiteY7" fmla="*/ 6587355 h 6837280"/>
                  <a:gd name="connsiteX8" fmla="*/ 3221523 w 3461997"/>
                  <a:gd name="connsiteY8" fmla="*/ 2509026 h 6837280"/>
                  <a:gd name="connsiteX9" fmla="*/ 3461998 w 3461997"/>
                  <a:gd name="connsiteY9" fmla="*/ 2268552 h 6837280"/>
                  <a:gd name="connsiteX10" fmla="*/ 3461998 w 3461997"/>
                  <a:gd name="connsiteY10" fmla="*/ 286517 h 6837280"/>
                  <a:gd name="connsiteX11" fmla="*/ 3175480 w 3461997"/>
                  <a:gd name="connsiteY11" fmla="*/ 0 h 6837280"/>
                  <a:gd name="connsiteX12" fmla="*/ 1130318 w 3461997"/>
                  <a:gd name="connsiteY12" fmla="*/ 0 h 6837280"/>
                  <a:gd name="connsiteX13" fmla="*/ 985323 w 3461997"/>
                  <a:gd name="connsiteY13" fmla="*/ 144995 h 6837280"/>
                  <a:gd name="connsiteX14" fmla="*/ 109049 w 3461997"/>
                  <a:gd name="connsiteY14" fmla="*/ 151498 h 68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997" h="6837280">
                    <a:moveTo>
                      <a:pt x="109049" y="151498"/>
                    </a:moveTo>
                    <a:lnTo>
                      <a:pt x="0" y="260547"/>
                    </a:lnTo>
                    <a:lnTo>
                      <a:pt x="0" y="6601007"/>
                    </a:lnTo>
                    <a:lnTo>
                      <a:pt x="236274" y="6837281"/>
                    </a:lnTo>
                    <a:lnTo>
                      <a:pt x="2238099" y="6837281"/>
                    </a:lnTo>
                    <a:lnTo>
                      <a:pt x="2356236" y="6719144"/>
                    </a:lnTo>
                    <a:lnTo>
                      <a:pt x="3089735" y="6719144"/>
                    </a:lnTo>
                    <a:lnTo>
                      <a:pt x="3221523" y="6587355"/>
                    </a:lnTo>
                    <a:lnTo>
                      <a:pt x="3221523" y="2509026"/>
                    </a:lnTo>
                    <a:lnTo>
                      <a:pt x="3461998" y="2268552"/>
                    </a:lnTo>
                    <a:lnTo>
                      <a:pt x="3461998" y="286517"/>
                    </a:lnTo>
                    <a:lnTo>
                      <a:pt x="3175480" y="0"/>
                    </a:lnTo>
                    <a:lnTo>
                      <a:pt x="1130318" y="0"/>
                    </a:lnTo>
                    <a:lnTo>
                      <a:pt x="985323" y="144995"/>
                    </a:lnTo>
                    <a:lnTo>
                      <a:pt x="109049" y="151498"/>
                    </a:lnTo>
                    <a:close/>
                  </a:path>
                </a:pathLst>
              </a:custGeom>
              <a:gradFill flip="none" rotWithShape="1">
                <a:gsLst>
                  <a:gs pos="51000">
                    <a:schemeClr val="accent2">
                      <a:alpha val="0"/>
                    </a:schemeClr>
                  </a:gs>
                  <a:gs pos="2000">
                    <a:schemeClr val="accent1">
                      <a:alpha val="26000"/>
                    </a:schemeClr>
                  </a:gs>
                  <a:gs pos="100000">
                    <a:schemeClr val="accent1">
                      <a:alpha val="40000"/>
                    </a:schemeClr>
                  </a:gs>
                </a:gsLst>
                <a:lin ang="8100000" scaled="1"/>
                <a:tileRect/>
              </a:gradFill>
              <a:ln w="6350" cap="flat">
                <a:solidFill>
                  <a:schemeClr val="accent1">
                    <a:alpha val="63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18" name="任意多边形: 形状 17"/>
              <p:cNvSpPr/>
              <p:nvPr/>
            </p:nvSpPr>
            <p:spPr>
              <a:xfrm rot="16200000">
                <a:off x="257796" y="5657159"/>
                <a:ext cx="1491003" cy="257166"/>
              </a:xfrm>
              <a:custGeom>
                <a:avLst/>
                <a:gdLst>
                  <a:gd name="connsiteX0" fmla="*/ 0 w 976235"/>
                  <a:gd name="connsiteY0" fmla="*/ 144793 h 168380"/>
                  <a:gd name="connsiteX1" fmla="*/ 0 w 976235"/>
                  <a:gd name="connsiteY1" fmla="*/ 0 h 168380"/>
                  <a:gd name="connsiteX2" fmla="*/ 976235 w 976235"/>
                  <a:gd name="connsiteY2" fmla="*/ 0 h 168380"/>
                  <a:gd name="connsiteX3" fmla="*/ 893317 w 976235"/>
                  <a:gd name="connsiteY3" fmla="*/ 82918 h 168380"/>
                  <a:gd name="connsiteX4" fmla="*/ 86553 w 976235"/>
                  <a:gd name="connsiteY4" fmla="*/ 82918 h 168380"/>
                  <a:gd name="connsiteX5" fmla="*/ 1090 w 976235"/>
                  <a:gd name="connsiteY5" fmla="*/ 168380 h 168380"/>
                  <a:gd name="connsiteX6" fmla="*/ 0 w 976235"/>
                  <a:gd name="connsiteY6" fmla="*/ 144793 h 1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235" h="168380">
                    <a:moveTo>
                      <a:pt x="0" y="144793"/>
                    </a:moveTo>
                    <a:lnTo>
                      <a:pt x="0" y="0"/>
                    </a:lnTo>
                    <a:lnTo>
                      <a:pt x="976235" y="0"/>
                    </a:lnTo>
                    <a:lnTo>
                      <a:pt x="893317" y="82918"/>
                    </a:lnTo>
                    <a:lnTo>
                      <a:pt x="86553" y="82918"/>
                    </a:lnTo>
                    <a:lnTo>
                      <a:pt x="1090" y="168380"/>
                    </a:lnTo>
                    <a:lnTo>
                      <a:pt x="0" y="144793"/>
                    </a:lnTo>
                    <a:close/>
                  </a:path>
                </a:pathLst>
              </a:custGeom>
              <a:solidFill>
                <a:schemeClr val="accent1">
                  <a:alpha val="38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28" name="组合 27"/>
              <p:cNvGrpSpPr/>
              <p:nvPr/>
            </p:nvGrpSpPr>
            <p:grpSpPr>
              <a:xfrm>
                <a:off x="4508801" y="1237888"/>
                <a:ext cx="2471120" cy="241239"/>
                <a:chOff x="4508800" y="1191796"/>
                <a:chExt cx="2943267" cy="287331"/>
              </a:xfrm>
            </p:grpSpPr>
            <p:sp>
              <p:nvSpPr>
                <p:cNvPr id="38" name="任意多边形: 形状 37"/>
                <p:cNvSpPr/>
                <p:nvPr/>
              </p:nvSpPr>
              <p:spPr>
                <a:xfrm rot="16200000">
                  <a:off x="4596023"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49" name="任意多边形: 形状 48"/>
                <p:cNvSpPr/>
                <p:nvPr/>
              </p:nvSpPr>
              <p:spPr>
                <a:xfrm rot="16200000">
                  <a:off x="4906210"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9" name="任意多边形: 形状 58"/>
                <p:cNvSpPr/>
                <p:nvPr/>
              </p:nvSpPr>
              <p:spPr>
                <a:xfrm rot="16200000">
                  <a:off x="521639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79" name="任意多边形: 形状 78"/>
                <p:cNvSpPr/>
                <p:nvPr/>
              </p:nvSpPr>
              <p:spPr>
                <a:xfrm rot="16200000">
                  <a:off x="5526610"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89" name="任意多边形: 形状 88"/>
                <p:cNvSpPr/>
                <p:nvPr/>
              </p:nvSpPr>
              <p:spPr>
                <a:xfrm rot="16200000">
                  <a:off x="583676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00" name="任意多边形: 形状 99"/>
                <p:cNvSpPr/>
                <p:nvPr/>
              </p:nvSpPr>
              <p:spPr>
                <a:xfrm rot="16200000">
                  <a:off x="6146984"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10" name="任意多边形: 形状 109"/>
                <p:cNvSpPr/>
                <p:nvPr/>
              </p:nvSpPr>
              <p:spPr>
                <a:xfrm rot="16200000">
                  <a:off x="6457171"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20" name="任意多边形: 形状 119"/>
                <p:cNvSpPr/>
                <p:nvPr/>
              </p:nvSpPr>
              <p:spPr>
                <a:xfrm rot="16200000">
                  <a:off x="6767356" y="1104573"/>
                  <a:ext cx="287331" cy="461778"/>
                </a:xfrm>
                <a:custGeom>
                  <a:avLst/>
                  <a:gdLst>
                    <a:gd name="connsiteX0" fmla="*/ 187000 w 188130"/>
                    <a:gd name="connsiteY0" fmla="*/ 0 h 302349"/>
                    <a:gd name="connsiteX1" fmla="*/ 0 w 188130"/>
                    <a:gd name="connsiteY1" fmla="*/ 187000 h 302349"/>
                    <a:gd name="connsiteX2" fmla="*/ 0 w 188130"/>
                    <a:gd name="connsiteY2" fmla="*/ 302350 h 302349"/>
                    <a:gd name="connsiteX3" fmla="*/ 188131 w 188130"/>
                    <a:gd name="connsiteY3" fmla="*/ 114219 h 302349"/>
                    <a:gd name="connsiteX4" fmla="*/ 187000 w 188130"/>
                    <a:gd name="connsiteY4" fmla="*/ 0 h 30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49">
                      <a:moveTo>
                        <a:pt x="187000" y="0"/>
                      </a:moveTo>
                      <a:lnTo>
                        <a:pt x="0" y="187000"/>
                      </a:lnTo>
                      <a:lnTo>
                        <a:pt x="0" y="302350"/>
                      </a:lnTo>
                      <a:lnTo>
                        <a:pt x="188131" y="114219"/>
                      </a:lnTo>
                      <a:lnTo>
                        <a:pt x="187000" y="0"/>
                      </a:lnTo>
                      <a:close/>
                    </a:path>
                  </a:pathLst>
                </a:custGeom>
                <a:solidFill>
                  <a:schemeClr val="accent1">
                    <a:alpha val="33000"/>
                  </a:schemeClr>
                </a:solidFill>
                <a:ln w="403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30" name="任意多边形: 形状 129"/>
                <p:cNvSpPr/>
                <p:nvPr/>
              </p:nvSpPr>
              <p:spPr>
                <a:xfrm rot="16200000">
                  <a:off x="7077543" y="1104604"/>
                  <a:ext cx="287331" cy="461716"/>
                </a:xfrm>
                <a:custGeom>
                  <a:avLst/>
                  <a:gdLst>
                    <a:gd name="connsiteX0" fmla="*/ 187000 w 188130"/>
                    <a:gd name="connsiteY0" fmla="*/ 0 h 302309"/>
                    <a:gd name="connsiteX1" fmla="*/ 0 w 188130"/>
                    <a:gd name="connsiteY1" fmla="*/ 187000 h 302309"/>
                    <a:gd name="connsiteX2" fmla="*/ 0 w 188130"/>
                    <a:gd name="connsiteY2" fmla="*/ 302309 h 302309"/>
                    <a:gd name="connsiteX3" fmla="*/ 188131 w 188130"/>
                    <a:gd name="connsiteY3" fmla="*/ 114179 h 302309"/>
                    <a:gd name="connsiteX4" fmla="*/ 187000 w 188130"/>
                    <a:gd name="connsiteY4" fmla="*/ 0 h 30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0" h="302309">
                      <a:moveTo>
                        <a:pt x="187000" y="0"/>
                      </a:moveTo>
                      <a:lnTo>
                        <a:pt x="0" y="187000"/>
                      </a:lnTo>
                      <a:lnTo>
                        <a:pt x="0" y="302309"/>
                      </a:lnTo>
                      <a:lnTo>
                        <a:pt x="188131" y="114179"/>
                      </a:lnTo>
                      <a:lnTo>
                        <a:pt x="187000" y="0"/>
                      </a:lnTo>
                      <a:close/>
                    </a:path>
                  </a:pathLst>
                </a:custGeom>
                <a:solidFill>
                  <a:schemeClr val="accent1">
                    <a:alpha val="33000"/>
                  </a:schemeClr>
                </a:solidFill>
                <a:ln w="40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grpSp>
        <p:sp>
          <p:nvSpPr>
            <p:cNvPr id="140" name="矩形: 圆角 139"/>
            <p:cNvSpPr/>
            <p:nvPr/>
          </p:nvSpPr>
          <p:spPr>
            <a:xfrm>
              <a:off x="8052319" y="3777920"/>
              <a:ext cx="2673718" cy="36836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prstClr val="white"/>
                  </a:solidFill>
                  <a:latin typeface="微软雅黑" panose="020B0503020204020204" charset="-122"/>
                  <a:ea typeface="微软雅黑" panose="020B0503020204020204" charset="-122"/>
                </a:rPr>
                <a:t>上海金山试验中心</a:t>
              </a:r>
            </a:p>
          </p:txBody>
        </p:sp>
        <p:sp>
          <p:nvSpPr>
            <p:cNvPr id="150" name="矩形: 圆角 149"/>
            <p:cNvSpPr/>
            <p:nvPr/>
          </p:nvSpPr>
          <p:spPr>
            <a:xfrm>
              <a:off x="4673282" y="3777920"/>
              <a:ext cx="2673718" cy="36836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微软雅黑" panose="020B0503020204020204" charset="-122"/>
                  <a:ea typeface="微软雅黑" panose="020B0503020204020204" charset="-122"/>
                </a:rPr>
                <a:t>长兴、武汉试验中心</a:t>
              </a:r>
            </a:p>
          </p:txBody>
        </p:sp>
        <p:sp>
          <p:nvSpPr>
            <p:cNvPr id="151" name="矩形: 圆角 150"/>
            <p:cNvSpPr/>
            <p:nvPr/>
          </p:nvSpPr>
          <p:spPr>
            <a:xfrm>
              <a:off x="1244627" y="3813915"/>
              <a:ext cx="2661050" cy="31128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latin typeface="微软雅黑" panose="020B0503020204020204" charset="-122"/>
                  <a:ea typeface="微软雅黑" panose="020B0503020204020204" charset="-122"/>
                </a:rPr>
                <a:t>江苏如皋试验室</a:t>
              </a:r>
            </a:p>
          </p:txBody>
        </p:sp>
        <p:pic>
          <p:nvPicPr>
            <p:cNvPr id="193" name="图片 192"/>
            <p:cNvPicPr>
              <a:picLocks noChangeAspect="1"/>
            </p:cNvPicPr>
            <p:nvPr/>
          </p:nvPicPr>
          <p:blipFill>
            <a:blip r:embed="rId2"/>
            <a:stretch>
              <a:fillRect/>
            </a:stretch>
          </p:blipFill>
          <p:spPr>
            <a:xfrm>
              <a:off x="1305998" y="1525409"/>
              <a:ext cx="2686920" cy="1972714"/>
            </a:xfrm>
            <a:prstGeom prst="rect">
              <a:avLst/>
            </a:prstGeom>
          </p:spPr>
        </p:pic>
        <p:pic>
          <p:nvPicPr>
            <p:cNvPr id="194" name="图片 193"/>
            <p:cNvPicPr>
              <a:picLocks noChangeAspect="1"/>
            </p:cNvPicPr>
            <p:nvPr/>
          </p:nvPicPr>
          <p:blipFill>
            <a:blip r:embed="rId3"/>
            <a:stretch>
              <a:fillRect/>
            </a:stretch>
          </p:blipFill>
          <p:spPr>
            <a:xfrm>
              <a:off x="1305998" y="4423059"/>
              <a:ext cx="2686920" cy="2026806"/>
            </a:xfrm>
            <a:prstGeom prst="rect">
              <a:avLst/>
            </a:prstGeom>
          </p:spPr>
        </p:pic>
        <p:pic>
          <p:nvPicPr>
            <p:cNvPr id="195" name="图片 194"/>
            <p:cNvPicPr>
              <a:picLocks noChangeAspect="1"/>
            </p:cNvPicPr>
            <p:nvPr/>
          </p:nvPicPr>
          <p:blipFill>
            <a:blip r:embed="rId4"/>
            <a:stretch>
              <a:fillRect/>
            </a:stretch>
          </p:blipFill>
          <p:spPr>
            <a:xfrm>
              <a:off x="8015667" y="1553913"/>
              <a:ext cx="2786726" cy="1980580"/>
            </a:xfrm>
            <a:prstGeom prst="rect">
              <a:avLst/>
            </a:prstGeom>
          </p:spPr>
        </p:pic>
        <p:pic>
          <p:nvPicPr>
            <p:cNvPr id="196" name="图片 195"/>
            <p:cNvPicPr>
              <a:picLocks noChangeAspect="1"/>
            </p:cNvPicPr>
            <p:nvPr/>
          </p:nvPicPr>
          <p:blipFill>
            <a:blip r:embed="rId5"/>
            <a:stretch>
              <a:fillRect/>
            </a:stretch>
          </p:blipFill>
          <p:spPr>
            <a:xfrm>
              <a:off x="4617274" y="4423059"/>
              <a:ext cx="2833158" cy="2026806"/>
            </a:xfrm>
            <a:prstGeom prst="rect">
              <a:avLst/>
            </a:prstGeom>
          </p:spPr>
        </p:pic>
        <p:pic>
          <p:nvPicPr>
            <p:cNvPr id="197" name="图片 196"/>
            <p:cNvPicPr>
              <a:picLocks noChangeAspect="1"/>
            </p:cNvPicPr>
            <p:nvPr/>
          </p:nvPicPr>
          <p:blipFill rotWithShape="1">
            <a:blip r:embed="rId6"/>
            <a:srcRect r="3292" b="6004"/>
            <a:stretch>
              <a:fillRect/>
            </a:stretch>
          </p:blipFill>
          <p:spPr>
            <a:xfrm>
              <a:off x="8015667" y="4423059"/>
              <a:ext cx="2786725" cy="2026806"/>
            </a:xfrm>
            <a:prstGeom prst="rect">
              <a:avLst/>
            </a:prstGeom>
          </p:spPr>
        </p:pic>
        <p:pic>
          <p:nvPicPr>
            <p:cNvPr id="198" name="图片 197"/>
            <p:cNvPicPr>
              <a:picLocks noChangeAspect="1"/>
            </p:cNvPicPr>
            <p:nvPr/>
          </p:nvPicPr>
          <p:blipFill>
            <a:blip r:embed="rId7"/>
            <a:stretch>
              <a:fillRect/>
            </a:stretch>
          </p:blipFill>
          <p:spPr>
            <a:xfrm>
              <a:off x="4617274" y="1553914"/>
              <a:ext cx="2833158" cy="1972715"/>
            </a:xfrm>
            <a:prstGeom prst="rect">
              <a:avLst/>
            </a:prstGeom>
          </p:spPr>
        </p:pic>
      </p:grpSp>
      <p:sp>
        <p:nvSpPr>
          <p:cNvPr id="2" name="文本框 1"/>
          <p:cNvSpPr txBox="1">
            <a:spLocks noChangeArrowheads="1"/>
          </p:cNvSpPr>
          <p:nvPr/>
        </p:nvSpPr>
        <p:spPr bwMode="auto">
          <a:xfrm>
            <a:off x="139256" y="8655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562691" y="712251"/>
            <a:ext cx="2170608" cy="612369"/>
            <a:chOff x="623392" y="905951"/>
            <a:chExt cx="2424668" cy="612369"/>
          </a:xfrm>
        </p:grpSpPr>
        <p:sp>
          <p:nvSpPr>
            <p:cNvPr id="5" name="矩形 4"/>
            <p:cNvSpPr/>
            <p:nvPr/>
          </p:nvSpPr>
          <p:spPr>
            <a:xfrm>
              <a:off x="623392" y="908720"/>
              <a:ext cx="595086" cy="609600"/>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05</a:t>
              </a:r>
              <a:endPar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endParaRPr>
            </a:p>
          </p:txBody>
        </p:sp>
        <p:grpSp>
          <p:nvGrpSpPr>
            <p:cNvPr id="7" name="组合 6"/>
            <p:cNvGrpSpPr/>
            <p:nvPr/>
          </p:nvGrpSpPr>
          <p:grpSpPr>
            <a:xfrm>
              <a:off x="1122776" y="905951"/>
              <a:ext cx="1925284" cy="461665"/>
              <a:chOff x="6755334" y="2716230"/>
              <a:chExt cx="1925284" cy="461665"/>
            </a:xfrm>
          </p:grpSpPr>
          <p:cxnSp>
            <p:nvCxnSpPr>
              <p:cNvPr id="9" name="直接连接符 8"/>
              <p:cNvCxnSpPr/>
              <p:nvPr/>
            </p:nvCxnSpPr>
            <p:spPr>
              <a:xfrm flipH="1">
                <a:off x="6927236" y="3177895"/>
                <a:ext cx="1581482" cy="0"/>
              </a:xfrm>
              <a:prstGeom prst="line">
                <a:avLst/>
              </a:prstGeom>
              <a:noFill/>
              <a:ln w="6350" cap="flat" cmpd="sng" algn="ctr">
                <a:solidFill>
                  <a:schemeClr val="accent1"/>
                </a:solidFill>
                <a:prstDash val="solid"/>
                <a:miter lim="800000"/>
              </a:ln>
              <a:effectLst/>
            </p:spPr>
          </p:cxnSp>
          <p:sp>
            <p:nvSpPr>
              <p:cNvPr id="10" name="文本框 9"/>
              <p:cNvSpPr txBox="1"/>
              <p:nvPr/>
            </p:nvSpPr>
            <p:spPr>
              <a:xfrm>
                <a:off x="6755334" y="2716230"/>
                <a:ext cx="192528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accent1">
                        <a:lumMod val="75000"/>
                      </a:schemeClr>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各试验基地</a:t>
                </a:r>
                <a:endPar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39256" y="86558"/>
            <a:ext cx="3759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、业务简介：产品与业务</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1" name="组合 10"/>
          <p:cNvGrpSpPr/>
          <p:nvPr/>
        </p:nvGrpSpPr>
        <p:grpSpPr>
          <a:xfrm>
            <a:off x="498127" y="1865719"/>
            <a:ext cx="11355909" cy="4335065"/>
            <a:chOff x="457488" y="1581239"/>
            <a:chExt cx="11355909" cy="4335065"/>
          </a:xfrm>
        </p:grpSpPr>
        <p:grpSp>
          <p:nvGrpSpPr>
            <p:cNvPr id="12" name="组合 11"/>
            <p:cNvGrpSpPr/>
            <p:nvPr/>
          </p:nvGrpSpPr>
          <p:grpSpPr>
            <a:xfrm>
              <a:off x="457488" y="1610325"/>
              <a:ext cx="4149297" cy="2167507"/>
              <a:chOff x="457488" y="1610325"/>
              <a:chExt cx="4149297" cy="2167507"/>
            </a:xfrm>
          </p:grpSpPr>
          <p:sp>
            <p:nvSpPr>
              <p:cNvPr id="45" name="矩形 37"/>
              <p:cNvSpPr>
                <a:spLocks noChangeArrowheads="1"/>
              </p:cNvSpPr>
              <p:nvPr/>
            </p:nvSpPr>
            <p:spPr bwMode="auto">
              <a:xfrm>
                <a:off x="457488" y="1610325"/>
                <a:ext cx="4149297" cy="2167507"/>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46" name="矩形 45"/>
              <p:cNvSpPr/>
              <p:nvPr/>
            </p:nvSpPr>
            <p:spPr>
              <a:xfrm>
                <a:off x="1719683" y="2618224"/>
                <a:ext cx="2152707" cy="674371"/>
              </a:xfrm>
              <a:prstGeom prst="rect">
                <a:avLst/>
              </a:prstGeom>
            </p:spPr>
            <p:txBody>
              <a:bodyPr wrap="square">
                <a:spAutoFit/>
              </a:bodyPr>
              <a:lstStyle/>
              <a:p>
                <a:pPr marL="285750" indent="-285750">
                  <a:spcBef>
                    <a:spcPts val="1000"/>
                  </a:spcBef>
                  <a:buFont typeface="Wingdings" panose="05000000000000000000" pitchFamily="2" charset="2"/>
                  <a:buChar char="ü"/>
                </a:pPr>
                <a:r>
                  <a:rPr lang="zh-CN" altLang="en-US" sz="1400" dirty="0">
                    <a:solidFill>
                      <a:schemeClr val="bg1"/>
                    </a:solidFill>
                    <a:latin typeface="微软雅黑" panose="020B0503020204020204" charset="-122"/>
                    <a:ea typeface="微软雅黑" panose="020B0503020204020204" charset="-122"/>
                    <a:cs typeface="宋体" panose="02010600030101010101" pitchFamily="2" charset="-122"/>
                  </a:rPr>
                  <a:t>动力测试</a:t>
                </a:r>
                <a:endParaRPr lang="en-US" altLang="zh-CN" sz="1400" dirty="0">
                  <a:solidFill>
                    <a:schemeClr val="bg1"/>
                  </a:solidFill>
                  <a:latin typeface="微软雅黑" panose="020B0503020204020204" charset="-122"/>
                  <a:ea typeface="微软雅黑" panose="020B0503020204020204" charset="-122"/>
                  <a:cs typeface="宋体" panose="02010600030101010101" pitchFamily="2" charset="-122"/>
                </a:endParaRPr>
              </a:p>
              <a:p>
                <a:pPr marL="285750" indent="-285750">
                  <a:spcBef>
                    <a:spcPts val="1000"/>
                  </a:spcBef>
                  <a:buFont typeface="Wingdings" panose="05000000000000000000" pitchFamily="2" charset="2"/>
                  <a:buChar char="ü"/>
                </a:pPr>
                <a:r>
                  <a:rPr lang="zh-CN" altLang="en-US" sz="1400" dirty="0">
                    <a:solidFill>
                      <a:schemeClr val="bg1"/>
                    </a:solidFill>
                    <a:latin typeface="微软雅黑" panose="020B0503020204020204" charset="-122"/>
                    <a:ea typeface="微软雅黑" panose="020B0503020204020204" charset="-122"/>
                    <a:cs typeface="宋体" panose="02010600030101010101" pitchFamily="2" charset="-122"/>
                  </a:rPr>
                  <a:t>四电机整车测试</a:t>
                </a:r>
              </a:p>
            </p:txBody>
          </p:sp>
          <p:sp>
            <p:nvSpPr>
              <p:cNvPr id="47" name="矩形 46"/>
              <p:cNvSpPr/>
              <p:nvPr/>
            </p:nvSpPr>
            <p:spPr>
              <a:xfrm>
                <a:off x="1907452" y="1959505"/>
                <a:ext cx="1466483" cy="517195"/>
              </a:xfrm>
              <a:prstGeom prst="rect">
                <a:avLst/>
              </a:prstGeom>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rPr>
                  <a:t>新能源</a:t>
                </a:r>
              </a:p>
            </p:txBody>
          </p:sp>
          <p:sp>
            <p:nvSpPr>
              <p:cNvPr id="48" name="矩形 47"/>
              <p:cNvSpPr/>
              <p:nvPr/>
            </p:nvSpPr>
            <p:spPr>
              <a:xfrm>
                <a:off x="568650" y="1642086"/>
                <a:ext cx="646636" cy="517195"/>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01</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3" name="组合 12"/>
            <p:cNvGrpSpPr/>
            <p:nvPr/>
          </p:nvGrpSpPr>
          <p:grpSpPr>
            <a:xfrm>
              <a:off x="4649865" y="1581239"/>
              <a:ext cx="3638742" cy="2196593"/>
              <a:chOff x="4649865" y="1581239"/>
              <a:chExt cx="3638742" cy="2196593"/>
            </a:xfrm>
          </p:grpSpPr>
          <p:sp>
            <p:nvSpPr>
              <p:cNvPr id="41" name="矩形 59"/>
              <p:cNvSpPr>
                <a:spLocks noChangeAspect="1" noChangeArrowheads="1"/>
              </p:cNvSpPr>
              <p:nvPr/>
            </p:nvSpPr>
            <p:spPr bwMode="auto">
              <a:xfrm>
                <a:off x="4649865" y="1581239"/>
                <a:ext cx="3638742" cy="2196593"/>
              </a:xfrm>
              <a:prstGeom prst="rect">
                <a:avLst/>
              </a:prstGeom>
              <a:solidFill>
                <a:srgbClr val="7030A0"/>
              </a:solidFill>
              <a:ln>
                <a:noFill/>
              </a:ln>
            </p:spPr>
            <p:txBody>
              <a:bodyPr lIns="91431" tIns="45716" rIns="91431" bIns="4571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42" name="矩形 41"/>
              <p:cNvSpPr/>
              <p:nvPr/>
            </p:nvSpPr>
            <p:spPr>
              <a:xfrm>
                <a:off x="5603304" y="2629260"/>
                <a:ext cx="2405352" cy="682781"/>
              </a:xfrm>
              <a:prstGeom prst="rect">
                <a:avLst/>
              </a:prstGeom>
            </p:spPr>
            <p:txBody>
              <a:bodyPr wrap="square">
                <a:spAutoFit/>
              </a:bodyPr>
              <a:lstStyle/>
              <a:p>
                <a:pPr marL="285750" indent="-285750">
                  <a:spcBef>
                    <a:spcPts val="1000"/>
                  </a:spcBef>
                  <a:buFont typeface="Wingdings" panose="05000000000000000000" pitchFamily="2" charset="2"/>
                  <a:buChar char="ü"/>
                </a:pPr>
                <a:r>
                  <a:rPr lang="zh-CN" altLang="en-US" sz="1400" dirty="0">
                    <a:solidFill>
                      <a:schemeClr val="bg1"/>
                    </a:solidFill>
                    <a:latin typeface="微软雅黑" panose="020B0503020204020204" charset="-122"/>
                    <a:ea typeface="微软雅黑" panose="020B0503020204020204" charset="-122"/>
                    <a:cs typeface="宋体" panose="02010600030101010101" pitchFamily="2" charset="-122"/>
                  </a:rPr>
                  <a:t>整车性能测试</a:t>
                </a:r>
                <a:endParaRPr lang="en-US" altLang="zh-CN" sz="1400" dirty="0">
                  <a:solidFill>
                    <a:schemeClr val="bg1"/>
                  </a:solidFill>
                  <a:latin typeface="微软雅黑" panose="020B0503020204020204" charset="-122"/>
                  <a:ea typeface="微软雅黑" panose="020B0503020204020204" charset="-122"/>
                  <a:cs typeface="宋体" panose="02010600030101010101" pitchFamily="2" charset="-122"/>
                </a:endParaRPr>
              </a:p>
              <a:p>
                <a:pPr marL="285750" indent="-285750">
                  <a:spcBef>
                    <a:spcPts val="1000"/>
                  </a:spcBef>
                  <a:buFont typeface="Wingdings" panose="05000000000000000000" pitchFamily="2" charset="2"/>
                  <a:buChar char="ü"/>
                </a:pPr>
                <a:r>
                  <a:rPr lang="zh-CN" altLang="en-US" sz="1400" dirty="0">
                    <a:solidFill>
                      <a:schemeClr val="bg1"/>
                    </a:solidFill>
                    <a:latin typeface="微软雅黑" panose="020B0503020204020204" charset="-122"/>
                    <a:ea typeface="微软雅黑" panose="020B0503020204020204" charset="-122"/>
                    <a:cs typeface="宋体" panose="02010600030101010101" pitchFamily="2" charset="-122"/>
                  </a:rPr>
                  <a:t>零件及系统</a:t>
                </a:r>
              </a:p>
            </p:txBody>
          </p:sp>
          <p:sp>
            <p:nvSpPr>
              <p:cNvPr id="43" name="矩形 42"/>
              <p:cNvSpPr/>
              <p:nvPr/>
            </p:nvSpPr>
            <p:spPr>
              <a:xfrm>
                <a:off x="5986683" y="1936923"/>
                <a:ext cx="1638592" cy="523645"/>
              </a:xfrm>
              <a:prstGeom prst="rect">
                <a:avLst/>
              </a:prstGeom>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rPr>
                  <a:t>热管理</a:t>
                </a:r>
              </a:p>
            </p:txBody>
          </p:sp>
          <p:sp>
            <p:nvSpPr>
              <p:cNvPr id="44" name="矩形 43"/>
              <p:cNvSpPr/>
              <p:nvPr/>
            </p:nvSpPr>
            <p:spPr>
              <a:xfrm>
                <a:off x="4841857" y="1651664"/>
                <a:ext cx="722526" cy="523645"/>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02</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4" name="组合 13"/>
            <p:cNvGrpSpPr/>
            <p:nvPr/>
          </p:nvGrpSpPr>
          <p:grpSpPr>
            <a:xfrm>
              <a:off x="8331688" y="1593305"/>
              <a:ext cx="3402824" cy="2191363"/>
              <a:chOff x="8331688" y="1593305"/>
              <a:chExt cx="3402824" cy="2191363"/>
            </a:xfrm>
          </p:grpSpPr>
          <p:sp>
            <p:nvSpPr>
              <p:cNvPr id="37" name="矩形 46"/>
              <p:cNvSpPr>
                <a:spLocks noChangeAspect="1" noChangeArrowheads="1"/>
              </p:cNvSpPr>
              <p:nvPr/>
            </p:nvSpPr>
            <p:spPr bwMode="auto">
              <a:xfrm>
                <a:off x="8331688" y="1593305"/>
                <a:ext cx="3402824" cy="2191363"/>
              </a:xfrm>
              <a:prstGeom prst="rect">
                <a:avLst/>
              </a:prstGeom>
              <a:solidFill>
                <a:srgbClr val="66CCFF"/>
              </a:solidFill>
              <a:ln>
                <a:noFill/>
              </a:ln>
            </p:spPr>
            <p:txBody>
              <a:bodyPr lIns="91431" tIns="45716" rIns="91431" bIns="4571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39" name="矩形 38"/>
              <p:cNvSpPr/>
              <p:nvPr/>
            </p:nvSpPr>
            <p:spPr>
              <a:xfrm>
                <a:off x="9094914" y="2340169"/>
                <a:ext cx="2275840" cy="499624"/>
              </a:xfrm>
              <a:prstGeom prst="rect">
                <a:avLst/>
              </a:prstGeom>
              <a:solidFill>
                <a:srgbClr val="66CCFF"/>
              </a:solidFill>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ADAS</a:t>
                </a:r>
                <a:r>
                  <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rPr>
                  <a:t>及路试</a:t>
                </a:r>
              </a:p>
            </p:txBody>
          </p:sp>
          <p:sp>
            <p:nvSpPr>
              <p:cNvPr id="40" name="矩形 39"/>
              <p:cNvSpPr/>
              <p:nvPr/>
            </p:nvSpPr>
            <p:spPr>
              <a:xfrm>
                <a:off x="8521954" y="1608396"/>
                <a:ext cx="646636" cy="522398"/>
              </a:xfrm>
              <a:prstGeom prst="rect">
                <a:avLst/>
              </a:prstGeom>
              <a:solidFill>
                <a:srgbClr val="66CCFF"/>
              </a:solidFill>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03</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5" name="组合 14"/>
            <p:cNvGrpSpPr/>
            <p:nvPr/>
          </p:nvGrpSpPr>
          <p:grpSpPr>
            <a:xfrm>
              <a:off x="457488" y="3822437"/>
              <a:ext cx="2801241" cy="2093867"/>
              <a:chOff x="457488" y="3822437"/>
              <a:chExt cx="2801241" cy="2093867"/>
            </a:xfrm>
          </p:grpSpPr>
          <p:sp>
            <p:nvSpPr>
              <p:cNvPr id="34" name="矩形 47"/>
              <p:cNvSpPr>
                <a:spLocks noChangeAspect="1" noChangeArrowheads="1"/>
              </p:cNvSpPr>
              <p:nvPr/>
            </p:nvSpPr>
            <p:spPr bwMode="auto">
              <a:xfrm>
                <a:off x="457488" y="3822437"/>
                <a:ext cx="2801241" cy="2093867"/>
              </a:xfrm>
              <a:prstGeom prst="rect">
                <a:avLst/>
              </a:prstGeom>
              <a:solidFill>
                <a:srgbClr val="FFC000"/>
              </a:solidFill>
              <a:ln>
                <a:noFill/>
              </a:ln>
            </p:spPr>
            <p:txBody>
              <a:bodyPr lIns="91431" tIns="45716" rIns="91431" bIns="4571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dirty="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35" name="矩形 34"/>
              <p:cNvSpPr/>
              <p:nvPr/>
            </p:nvSpPr>
            <p:spPr>
              <a:xfrm>
                <a:off x="691880" y="4541822"/>
                <a:ext cx="2481965" cy="499624"/>
              </a:xfrm>
              <a:prstGeom prst="rect">
                <a:avLst/>
              </a:prstGeom>
              <a:solidFill>
                <a:srgbClr val="FFC000"/>
              </a:solidFill>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rPr>
                  <a:t>动力及储能电池测试</a:t>
                </a:r>
              </a:p>
            </p:txBody>
          </p:sp>
          <p:sp>
            <p:nvSpPr>
              <p:cNvPr id="36" name="矩形 35"/>
              <p:cNvSpPr/>
              <p:nvPr/>
            </p:nvSpPr>
            <p:spPr>
              <a:xfrm>
                <a:off x="546340" y="3887736"/>
                <a:ext cx="723487" cy="499624"/>
              </a:xfrm>
              <a:prstGeom prst="rect">
                <a:avLst/>
              </a:prstGeom>
              <a:solidFill>
                <a:srgbClr val="FFC000"/>
              </a:solidFill>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04</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6" name="组合 15"/>
            <p:cNvGrpSpPr/>
            <p:nvPr/>
          </p:nvGrpSpPr>
          <p:grpSpPr>
            <a:xfrm>
              <a:off x="3307767" y="3838021"/>
              <a:ext cx="2444239" cy="2078283"/>
              <a:chOff x="3307767" y="3838021"/>
              <a:chExt cx="2444239" cy="2078283"/>
            </a:xfrm>
          </p:grpSpPr>
          <p:sp>
            <p:nvSpPr>
              <p:cNvPr id="31" name="矩形 42"/>
              <p:cNvSpPr>
                <a:spLocks noChangeArrowheads="1"/>
              </p:cNvSpPr>
              <p:nvPr/>
            </p:nvSpPr>
            <p:spPr bwMode="auto">
              <a:xfrm>
                <a:off x="3307767" y="3838021"/>
                <a:ext cx="2444239" cy="2078283"/>
              </a:xfrm>
              <a:prstGeom prst="rect">
                <a:avLst/>
              </a:prstGeom>
              <a:solidFill>
                <a:schemeClr val="accent6"/>
              </a:solidFill>
              <a:ln w="9525">
                <a:noFill/>
                <a:miter lim="800000"/>
              </a:ln>
            </p:spPr>
            <p:txBody>
              <a:bodyPr lIns="91431" tIns="45716" rIns="91431" bIns="45716"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32" name="矩形 31"/>
              <p:cNvSpPr/>
              <p:nvPr/>
            </p:nvSpPr>
            <p:spPr>
              <a:xfrm>
                <a:off x="3838726" y="4547769"/>
                <a:ext cx="1701054" cy="495441"/>
              </a:xfrm>
              <a:prstGeom prst="rect">
                <a:avLst/>
              </a:prstGeom>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rPr>
                  <a:t>内燃机测试</a:t>
                </a:r>
              </a:p>
            </p:txBody>
          </p:sp>
          <p:sp>
            <p:nvSpPr>
              <p:cNvPr id="33" name="矩形 32"/>
              <p:cNvSpPr/>
              <p:nvPr/>
            </p:nvSpPr>
            <p:spPr>
              <a:xfrm>
                <a:off x="3448403" y="3866332"/>
                <a:ext cx="646636" cy="495441"/>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05</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7" name="组合 16"/>
            <p:cNvGrpSpPr/>
            <p:nvPr/>
          </p:nvGrpSpPr>
          <p:grpSpPr>
            <a:xfrm>
              <a:off x="5763541" y="3838021"/>
              <a:ext cx="2453944" cy="2052802"/>
              <a:chOff x="5763541" y="3838021"/>
              <a:chExt cx="2453944" cy="2052802"/>
            </a:xfrm>
          </p:grpSpPr>
          <p:sp>
            <p:nvSpPr>
              <p:cNvPr id="27" name="矩形 1"/>
              <p:cNvSpPr>
                <a:spLocks noChangeArrowheads="1"/>
              </p:cNvSpPr>
              <p:nvPr/>
            </p:nvSpPr>
            <p:spPr bwMode="auto">
              <a:xfrm>
                <a:off x="5785622" y="3842028"/>
                <a:ext cx="2149306" cy="2048795"/>
              </a:xfrm>
              <a:prstGeom prst="rect">
                <a:avLst/>
              </a:prstGeom>
              <a:solidFill>
                <a:schemeClr val="bg1">
                  <a:lumMod val="75000"/>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0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29" name="矩形 28"/>
              <p:cNvSpPr/>
              <p:nvPr/>
            </p:nvSpPr>
            <p:spPr>
              <a:xfrm>
                <a:off x="5763541" y="4558890"/>
                <a:ext cx="2453944" cy="458908"/>
              </a:xfrm>
              <a:prstGeom prst="rect">
                <a:avLst/>
              </a:prstGeom>
            </p:spPr>
            <p:txBody>
              <a:bodyPr wrap="square">
                <a:spAutoFit/>
              </a:bodyPr>
              <a:lstStyle/>
              <a:p>
                <a:pPr>
                  <a:lnSpc>
                    <a:spcPct val="150000"/>
                  </a:lnSpc>
                  <a:spcBef>
                    <a:spcPts val="1000"/>
                  </a:spcBef>
                </a:pP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rPr>
                  <a:t>商用车、零部件测试</a:t>
                </a:r>
              </a:p>
            </p:txBody>
          </p:sp>
          <p:sp>
            <p:nvSpPr>
              <p:cNvPr id="30" name="矩形 29"/>
              <p:cNvSpPr/>
              <p:nvPr/>
            </p:nvSpPr>
            <p:spPr>
              <a:xfrm>
                <a:off x="5916052" y="3838021"/>
                <a:ext cx="663136" cy="488412"/>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06</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19" name="组合 18"/>
            <p:cNvGrpSpPr/>
            <p:nvPr/>
          </p:nvGrpSpPr>
          <p:grpSpPr>
            <a:xfrm>
              <a:off x="7978176" y="3838021"/>
              <a:ext cx="2145172" cy="2035640"/>
              <a:chOff x="7978176" y="3838021"/>
              <a:chExt cx="2145172" cy="2035640"/>
            </a:xfrm>
          </p:grpSpPr>
          <p:sp>
            <p:nvSpPr>
              <p:cNvPr id="24" name="矩形 1"/>
              <p:cNvSpPr>
                <a:spLocks noChangeArrowheads="1"/>
              </p:cNvSpPr>
              <p:nvPr/>
            </p:nvSpPr>
            <p:spPr bwMode="auto">
              <a:xfrm>
                <a:off x="7978176" y="3838021"/>
                <a:ext cx="2145172" cy="20356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8067770" y="4553348"/>
                <a:ext cx="2016430" cy="458908"/>
              </a:xfrm>
              <a:prstGeom prst="rect">
                <a:avLst/>
              </a:prstGeom>
            </p:spPr>
            <p:txBody>
              <a:bodyPr wrap="square">
                <a:spAutoFit/>
              </a:bodyPr>
              <a:lstStyle/>
              <a:p>
                <a:pPr>
                  <a:lnSpc>
                    <a:spcPct val="150000"/>
                  </a:lnSpc>
                  <a:spcBef>
                    <a:spcPts val="1000"/>
                  </a:spcBef>
                </a:pP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rPr>
                  <a:t>测试设备系统集成</a:t>
                </a:r>
              </a:p>
            </p:txBody>
          </p:sp>
          <p:sp>
            <p:nvSpPr>
              <p:cNvPr id="26" name="矩形 25"/>
              <p:cNvSpPr/>
              <p:nvPr/>
            </p:nvSpPr>
            <p:spPr>
              <a:xfrm>
                <a:off x="8099043" y="3885027"/>
                <a:ext cx="661860" cy="485276"/>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07</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nvGrpSpPr>
            <p:cNvPr id="20" name="组合 19"/>
            <p:cNvGrpSpPr/>
            <p:nvPr/>
          </p:nvGrpSpPr>
          <p:grpSpPr>
            <a:xfrm>
              <a:off x="10160000" y="3838021"/>
              <a:ext cx="1653397" cy="2021779"/>
              <a:chOff x="10160000" y="3838021"/>
              <a:chExt cx="1653397" cy="2021779"/>
            </a:xfrm>
          </p:grpSpPr>
          <p:sp>
            <p:nvSpPr>
              <p:cNvPr id="21" name="矩形 1"/>
              <p:cNvSpPr>
                <a:spLocks noChangeArrowheads="1"/>
              </p:cNvSpPr>
              <p:nvPr/>
            </p:nvSpPr>
            <p:spPr bwMode="auto">
              <a:xfrm>
                <a:off x="10160000" y="3838021"/>
                <a:ext cx="1567334" cy="2021779"/>
              </a:xfrm>
              <a:prstGeom prst="rect">
                <a:avLst/>
              </a:prstGeom>
              <a:solidFill>
                <a:schemeClr val="tx2"/>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chemeClr val="accent2"/>
                  </a:solidFill>
                  <a:latin typeface="微软雅黑" panose="020B0503020204020204" charset="-122"/>
                  <a:ea typeface="微软雅黑" panose="020B0503020204020204" charset="-122"/>
                  <a:sym typeface="微软雅黑" panose="020B0503020204020204" charset="-122"/>
                </a:endParaRPr>
              </a:p>
            </p:txBody>
          </p:sp>
          <p:sp>
            <p:nvSpPr>
              <p:cNvPr id="22" name="矩形 21"/>
              <p:cNvSpPr/>
              <p:nvPr/>
            </p:nvSpPr>
            <p:spPr>
              <a:xfrm>
                <a:off x="10259834" y="4512753"/>
                <a:ext cx="1553563" cy="443109"/>
              </a:xfrm>
              <a:prstGeom prst="rect">
                <a:avLst/>
              </a:prstGeom>
            </p:spPr>
            <p:txBody>
              <a:bodyPr wrap="square">
                <a:spAutoFit/>
              </a:bodyPr>
              <a:lstStyle/>
              <a:p>
                <a:pPr>
                  <a:lnSpc>
                    <a:spcPct val="150000"/>
                  </a:lnSpc>
                  <a:spcBef>
                    <a:spcPts val="1000"/>
                  </a:spcBef>
                </a:pP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rPr>
                  <a:t>零部件生产</a:t>
                </a:r>
              </a:p>
            </p:txBody>
          </p:sp>
          <p:sp>
            <p:nvSpPr>
              <p:cNvPr id="23" name="矩形 22"/>
              <p:cNvSpPr/>
              <p:nvPr/>
            </p:nvSpPr>
            <p:spPr>
              <a:xfrm>
                <a:off x="10276371" y="3889468"/>
                <a:ext cx="674182" cy="482423"/>
              </a:xfrm>
              <a:prstGeom prst="rect">
                <a:avLst/>
              </a:prstGeom>
            </p:spPr>
            <p:txBody>
              <a:bodyPr wrap="square">
                <a:spAutoFit/>
              </a:bodyPr>
              <a:lstStyle/>
              <a:p>
                <a:pPr>
                  <a:lnSpc>
                    <a:spcPct val="150000"/>
                  </a:lnSpc>
                  <a:spcBef>
                    <a:spcPts val="1000"/>
                  </a:spcBef>
                </a:pPr>
                <a:r>
                  <a:rPr lang="en-US" altLang="zh-CN" sz="2000" b="1" dirty="0">
                    <a:solidFill>
                      <a:schemeClr val="bg1"/>
                    </a:solidFill>
                    <a:latin typeface="微软雅黑" panose="020B0503020204020204" charset="-122"/>
                    <a:ea typeface="微软雅黑" panose="020B0503020204020204" charset="-122"/>
                    <a:cs typeface="宋体" panose="02010600030101010101" pitchFamily="2" charset="-122"/>
                  </a:rPr>
                  <a:t>08</a:t>
                </a:r>
                <a:endParaRPr lang="zh-CN" altLang="en-US" sz="2000" b="1" dirty="0">
                  <a:solidFill>
                    <a:schemeClr val="bg1"/>
                  </a:solidFill>
                  <a:latin typeface="微软雅黑" panose="020B0503020204020204" charset="-122"/>
                  <a:ea typeface="微软雅黑" panose="020B0503020204020204" charset="-122"/>
                  <a:cs typeface="宋体" panose="02010600030101010101" pitchFamily="2" charset="-122"/>
                </a:endParaRPr>
              </a:p>
            </p:txBody>
          </p:sp>
        </p:grpSp>
      </p:grpSp>
      <p:grpSp>
        <p:nvGrpSpPr>
          <p:cNvPr id="50" name="组合 49"/>
          <p:cNvGrpSpPr/>
          <p:nvPr/>
        </p:nvGrpSpPr>
        <p:grpSpPr>
          <a:xfrm>
            <a:off x="498127" y="1047329"/>
            <a:ext cx="2336786" cy="609600"/>
            <a:chOff x="623392" y="908720"/>
            <a:chExt cx="2610296" cy="609600"/>
          </a:xfrm>
        </p:grpSpPr>
        <p:sp>
          <p:nvSpPr>
            <p:cNvPr id="51" name="矩形 50"/>
            <p:cNvSpPr/>
            <p:nvPr/>
          </p:nvSpPr>
          <p:spPr>
            <a:xfrm>
              <a:off x="623392" y="908720"/>
              <a:ext cx="589837" cy="609600"/>
            </a:xfrm>
            <a:prstGeom prst="rect">
              <a:avLst/>
            </a:prstGeom>
            <a:solidFill>
              <a:schemeClr val="accent1">
                <a:lumMod val="75000"/>
              </a:schemeClr>
            </a:solidFill>
            <a:ln w="12700" cap="flat" cmpd="sng" algn="ctr">
              <a:noFill/>
              <a:prstDash val="solid"/>
              <a:miter lim="800000"/>
            </a:ln>
            <a:effectLst/>
          </p:spPr>
          <p:txBody>
            <a:bodyPr rtlCol="0" anchor="ctr"/>
            <a:lstStyle/>
            <a:p>
              <a:pPr marR="0" lvl="0" algn="ctr" defTabSz="914400" eaLnBrk="1" fontAlgn="auto" latinLnBrk="0" hangingPunct="1">
                <a:lnSpc>
                  <a:spcPct val="100000"/>
                </a:lnSpc>
                <a:spcBef>
                  <a:spcPts val="0"/>
                </a:spcBef>
                <a:spcAft>
                  <a:spcPts val="0"/>
                </a:spcAft>
                <a:buClrTx/>
                <a:buSzTx/>
                <a:defRPr/>
              </a:pPr>
              <a:r>
                <a:rPr kumimoji="0" lang="zh-CN" altLang="en-US" sz="3200" b="0" i="0" u="none" strike="noStrike" kern="0" cap="none" spc="0" normalizeH="0" baseline="0" noProof="0" dirty="0">
                  <a:ln>
                    <a:noFill/>
                  </a:ln>
                  <a:solidFill>
                    <a:prstClr val="white"/>
                  </a:solidFill>
                  <a:effectLst/>
                  <a:uLnTx/>
                  <a:uFillTx/>
                  <a:latin typeface="Agency FB" panose="020B0503020202020204" pitchFamily="34" charset="0"/>
                  <a:ea typeface="宋体" panose="02010600030101010101" pitchFamily="2" charset="-122"/>
                  <a:cs typeface="+mn-cs"/>
                </a:rPr>
                <a:t>√</a:t>
              </a:r>
            </a:p>
          </p:txBody>
        </p:sp>
        <p:grpSp>
          <p:nvGrpSpPr>
            <p:cNvPr id="52" name="组合 51"/>
            <p:cNvGrpSpPr/>
            <p:nvPr/>
          </p:nvGrpSpPr>
          <p:grpSpPr>
            <a:xfrm>
              <a:off x="1108727" y="931218"/>
              <a:ext cx="2124961" cy="461665"/>
              <a:chOff x="6741285" y="2741497"/>
              <a:chExt cx="2124961" cy="461665"/>
            </a:xfrm>
          </p:grpSpPr>
          <p:cxnSp>
            <p:nvCxnSpPr>
              <p:cNvPr id="53" name="直接连接符 52"/>
              <p:cNvCxnSpPr/>
              <p:nvPr/>
            </p:nvCxnSpPr>
            <p:spPr>
              <a:xfrm flipH="1">
                <a:off x="6927236" y="3177895"/>
                <a:ext cx="1767453" cy="0"/>
              </a:xfrm>
              <a:prstGeom prst="line">
                <a:avLst/>
              </a:prstGeom>
              <a:noFill/>
              <a:ln w="6350" cap="flat" cmpd="sng" algn="ctr">
                <a:solidFill>
                  <a:schemeClr val="accent1">
                    <a:lumMod val="75000"/>
                  </a:schemeClr>
                </a:solidFill>
                <a:prstDash val="solid"/>
                <a:miter lim="800000"/>
              </a:ln>
              <a:effectLst/>
            </p:spPr>
          </p:cxnSp>
          <p:sp>
            <p:nvSpPr>
              <p:cNvPr id="54" name="文本框 53"/>
              <p:cNvSpPr txBox="1"/>
              <p:nvPr/>
            </p:nvSpPr>
            <p:spPr>
              <a:xfrm>
                <a:off x="6741285" y="2741497"/>
                <a:ext cx="212496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accent1">
                        <a:lumMod val="7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产品与业务</a:t>
                </a:r>
              </a:p>
            </p:txBody>
          </p:sp>
        </p:grpSp>
      </p:gr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f741beab-46d0-4bed-845d-c8b7ff5b80a8"/>
  <p:tag name="COMMONDATA" val="eyJoZGlkIjoiZGMyNTA3ZTM1NDZhMDMyZDMwNTI1NDgyNTVkZmE1NGUifQ=="/>
</p:tagLst>
</file>

<file path=ppt/tags/tag10.xml><?xml version="1.0" encoding="utf-8"?>
<p:tagLst xmlns:a="http://schemas.openxmlformats.org/drawingml/2006/main" xmlns:r="http://schemas.openxmlformats.org/officeDocument/2006/relationships" xmlns:p="http://schemas.openxmlformats.org/presentationml/2006/main">
  <p:tag name="ISLIDE.VECTOR" val="daf6a39b-a48e-4e83-8974-a64fea2f86a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973.6535433070867,&quot;width&quot;:10103.825196850394}"/>
</p:tagLst>
</file>

<file path=ppt/tags/tag3.xml><?xml version="1.0" encoding="utf-8"?>
<p:tagLst xmlns:a="http://schemas.openxmlformats.org/drawingml/2006/main" xmlns:r="http://schemas.openxmlformats.org/officeDocument/2006/relationships" xmlns:p="http://schemas.openxmlformats.org/presentationml/2006/main">
  <p:tag name="ISLIDE.VECTOR" val="8557421e-9713-438f-9fa3-c74a4b4d50ac"/>
</p:tagLst>
</file>

<file path=ppt/tags/tag4.xml><?xml version="1.0" encoding="utf-8"?>
<p:tagLst xmlns:a="http://schemas.openxmlformats.org/drawingml/2006/main" xmlns:r="http://schemas.openxmlformats.org/officeDocument/2006/relationships" xmlns:p="http://schemas.openxmlformats.org/presentationml/2006/main">
  <p:tag name="ISLIDE.VECTOR" val="8557421e-9713-438f-9fa3-c74a4b4d50ac"/>
</p:tagLst>
</file>

<file path=ppt/tags/tag5.xml><?xml version="1.0" encoding="utf-8"?>
<p:tagLst xmlns:a="http://schemas.openxmlformats.org/drawingml/2006/main" xmlns:r="http://schemas.openxmlformats.org/officeDocument/2006/relationships" xmlns:p="http://schemas.openxmlformats.org/presentationml/2006/main">
  <p:tag name="ISLIDE.VECTOR" val="8557421e-9713-438f-9fa3-c74a4b4d50ac"/>
</p:tagLst>
</file>

<file path=ppt/tags/tag6.xml><?xml version="1.0" encoding="utf-8"?>
<p:tagLst xmlns:a="http://schemas.openxmlformats.org/drawingml/2006/main" xmlns:r="http://schemas.openxmlformats.org/officeDocument/2006/relationships" xmlns:p="http://schemas.openxmlformats.org/presentationml/2006/main">
  <p:tag name="ISLIDE.VECTOR" val="203dae13-e83e-4281-a0c8-cb8a86a9f5bc"/>
</p:tagLst>
</file>

<file path=ppt/tags/tag7.xml><?xml version="1.0" encoding="utf-8"?>
<p:tagLst xmlns:a="http://schemas.openxmlformats.org/drawingml/2006/main" xmlns:r="http://schemas.openxmlformats.org/officeDocument/2006/relationships" xmlns:p="http://schemas.openxmlformats.org/presentationml/2006/main">
  <p:tag name="ISLIDE.VECTOR" val="58bd8fc6-709e-4e19-adf3-3e4b8f3d2c05"/>
</p:tagLst>
</file>

<file path=ppt/tags/tag8.xml><?xml version="1.0" encoding="utf-8"?>
<p:tagLst xmlns:a="http://schemas.openxmlformats.org/drawingml/2006/main" xmlns:r="http://schemas.openxmlformats.org/officeDocument/2006/relationships" xmlns:p="http://schemas.openxmlformats.org/presentationml/2006/main">
  <p:tag name="PA" val="v5.2.4"/>
  <p:tag name="SCENESHAPETYPE" val="SceneText"/>
  <p:tag name="SCENESHAPESUBTYPE" val="SceneContenText"/>
  <p:tag name="SCENESHAPENAME" val="粒子文本"/>
  <p:tag name="SCENECOLOR-TEXT" val="Color_Theme"/>
  <p:tag name="SCENECOLOR-TEXT-VALUE" val="2"/>
  <p:tag name="POCKET_APPLY_TIME" val="2019年8月22日"/>
  <p:tag name="POCKET_APPLY_TYPE" val="Slide"/>
  <p:tag name="APPLYORDER" val="文本框 7"/>
  <p:tag name="RESOURCEID" val="637020677150173686"/>
  <p:tag name="SCENEID" val="637020677150173686"/>
  <p:tag name="SCENELINKIDS" val="2"/>
  <p:tag name="ANIMSTRING" val="s_637020677150173686"/>
</p:tagLst>
</file>

<file path=ppt/tags/tag9.xml><?xml version="1.0" encoding="utf-8"?>
<p:tagLst xmlns:a="http://schemas.openxmlformats.org/drawingml/2006/main" xmlns:r="http://schemas.openxmlformats.org/officeDocument/2006/relationships" xmlns:p="http://schemas.openxmlformats.org/presentationml/2006/main">
  <p:tag name="PA" val="v5.2.4"/>
  <p:tag name="SCENESHAPETYPE" val="SceneText"/>
  <p:tag name="SCENESHAPESUBTYPE" val="SceneContenText"/>
  <p:tag name="SCENESHAPENAME" val="粒子文本"/>
  <p:tag name="SCENECOLOR-TEXT" val="Color_Theme"/>
  <p:tag name="SCENECOLOR-TEXT-VALUE" val="2"/>
  <p:tag name="POCKET_APPLY_TIME" val="2019年8月22日"/>
  <p:tag name="POCKET_APPLY_TYPE" val="Slide"/>
  <p:tag name="APPLYORDER" val="文本框 7"/>
  <p:tag name="RESOURCEID" val="637020678214550113"/>
  <p:tag name="SCENEID" val="637020678214550113"/>
  <p:tag name="SCENELINKIDS" val="2"/>
  <p:tag name="ANIMSTRING" val="s_637020678214550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a:spAutoFit/>
      </a:bodyPr>
      <a:lstStyle>
        <a:defPPr algn="l">
          <a:defRPr sz="2800" dirty="0">
            <a:solidFill>
              <a:srgbClr val="00B0F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4501</TotalTime>
  <Words>1319</Words>
  <Application>Microsoft Office PowerPoint</Application>
  <PresentationFormat>宽屏</PresentationFormat>
  <Paragraphs>296</Paragraphs>
  <Slides>23</Slides>
  <Notes>2</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华文行楷</vt:lpstr>
      <vt:lpstr>Agency FB</vt:lpstr>
      <vt:lpstr>Wingdings</vt:lpstr>
      <vt:lpstr>Calibri</vt:lpstr>
      <vt:lpstr>阿里巴巴普惠体 Medium</vt:lpstr>
      <vt:lpstr>微软雅黑 Light</vt:lpstr>
      <vt:lpstr>微软雅黑</vt:lpstr>
      <vt:lpstr>Cambria Math</vt:lpstr>
      <vt:lpstr>等线</vt:lpstr>
      <vt:lpstr>Arial</vt:lpstr>
      <vt:lpstr>锐字真言体免费商用</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图创网</dc:creator>
  <cp:keywords>图创网</cp:keywords>
  <cp:lastModifiedBy>斌 沈</cp:lastModifiedBy>
  <cp:revision>349</cp:revision>
  <dcterms:created xsi:type="dcterms:W3CDTF">2021-03-17T03:03:00Z</dcterms:created>
  <dcterms:modified xsi:type="dcterms:W3CDTF">2023-10-08T07:45:43Z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2021-03-10T08:00:00Z</vt:filetime>
  </property>
  <property fmtid="{D5CDD505-2E9C-101B-9397-08002B2CF9AE}" pid="3" name="Creator">
    <vt:lpwstr>Microsoft® PowerPoint® 2019</vt:lpwstr>
  </property>
  <property fmtid="{D5CDD505-2E9C-101B-9397-08002B2CF9AE}" pid="4" name="LastSaved">
    <vt:filetime>2021-03-19T08:00:00Z</vt:filetime>
  </property>
  <property fmtid="{D5CDD505-2E9C-101B-9397-08002B2CF9AE}" pid="5" name="ICV">
    <vt:lpwstr>268370AD48354490A57D844D9F2C079B_12</vt:lpwstr>
  </property>
  <property fmtid="{D5CDD505-2E9C-101B-9397-08002B2CF9AE}" pid="6" name="KSOProductBuildVer">
    <vt:lpwstr>2052-11.1.0.14309</vt:lpwstr>
  </property>
</Properties>
</file>